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03" r:id="rId3"/>
    <p:sldId id="257" r:id="rId4"/>
    <p:sldId id="258" r:id="rId5"/>
    <p:sldId id="259" r:id="rId6"/>
    <p:sldId id="260" r:id="rId7"/>
    <p:sldId id="261" r:id="rId8"/>
    <p:sldId id="263" r:id="rId9"/>
    <p:sldId id="267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8" r:id="rId41"/>
    <p:sldId id="297" r:id="rId42"/>
    <p:sldId id="299" r:id="rId43"/>
    <p:sldId id="300" r:id="rId44"/>
    <p:sldId id="301" r:id="rId45"/>
    <p:sldId id="30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120" autoAdjust="0"/>
  </p:normalViewPr>
  <p:slideViewPr>
    <p:cSldViewPr snapToGrid="0">
      <p:cViewPr varScale="1">
        <p:scale>
          <a:sx n="59" d="100"/>
          <a:sy n="59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00618-A59B-4124-AA88-795825916CAB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4CB7F-3C5E-4045-B724-5C56BB4E8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16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80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59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255-A96A-4DE0-89B1-62358EC8283C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C47B-9436-4D11-8782-E62FE23E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35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255-A96A-4DE0-89B1-62358EC8283C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C47B-9436-4D11-8782-E62FE23E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70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255-A96A-4DE0-89B1-62358EC8283C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C47B-9436-4D11-8782-E62FE23E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255-A96A-4DE0-89B1-62358EC8283C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C47B-9436-4D11-8782-E62FE23E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63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255-A96A-4DE0-89B1-62358EC8283C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C47B-9436-4D11-8782-E62FE23E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02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255-A96A-4DE0-89B1-62358EC8283C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C47B-9436-4D11-8782-E62FE23E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64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255-A96A-4DE0-89B1-62358EC8283C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C47B-9436-4D11-8782-E62FE23E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24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255-A96A-4DE0-89B1-62358EC8283C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C47B-9436-4D11-8782-E62FE23E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87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255-A96A-4DE0-89B1-62358EC8283C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C47B-9436-4D11-8782-E62FE23E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30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255-A96A-4DE0-89B1-62358EC8283C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C47B-9436-4D11-8782-E62FE23E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91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255-A96A-4DE0-89B1-62358EC8283C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C47B-9436-4D11-8782-E62FE23E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16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67255-A96A-4DE0-89B1-62358EC8283C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FC47B-9436-4D11-8782-E62FE23E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42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43376" y="1424608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-145774" y="1257300"/>
            <a:ext cx="4565374" cy="3261785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 smtClean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  <a:p>
            <a:pPr algn="ctr"/>
            <a:endParaRPr lang="en-GB" sz="28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  <a:p>
            <a:pPr algn="ctr"/>
            <a:endParaRPr lang="en-GB" sz="1400" dirty="0" smtClean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  <a:p>
            <a:pPr algn="ctr"/>
            <a:endParaRPr lang="en-GB" sz="14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  <a:p>
            <a:pPr algn="ctr"/>
            <a:endParaRPr lang="en-GB" sz="1400" dirty="0" smtClean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  <a:p>
            <a:pPr algn="ctr"/>
            <a:endParaRPr lang="en-GB" sz="1400" dirty="0" smtClean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www.cullyeducation.co.uk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Sounds by </a:t>
            </a:r>
            <a:r>
              <a:rPr lang="en-GB" sz="2000" dirty="0">
                <a:solidFill>
                  <a:schemeClr val="tx1"/>
                </a:solidFill>
              </a:rPr>
              <a:t>Mike Koenig</a:t>
            </a:r>
            <a:endParaRPr lang="en-GB" sz="2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61" b="89841" l="0" r="100000">
                        <a14:foregroundMark x1="3003" y1="17928" x2="98048" y2="19721"/>
                        <a14:foregroundMark x1="2402" y1="66135" x2="60961" y2="66135"/>
                        <a14:foregroundMark x1="56006" y1="66135" x2="72673" y2="84462"/>
                        <a14:foregroundMark x1="74024" y1="81673" x2="99399" y2="51594"/>
                        <a14:foregroundMark x1="5105" y1="63546" x2="99399" y2="37849"/>
                        <a14:foregroundMark x1="3754" y1="20518" x2="78078" y2="70717"/>
                        <a14:foregroundMark x1="65766" y1="70717" x2="98799" y2="23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6" y="1424608"/>
            <a:ext cx="2766394" cy="20869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10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116" y="62563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3" animBg="1"/>
      <p:bldP spid="6" grpId="4" animBg="1"/>
      <p:bldP spid="6" grpId="5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7140" y="1424607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228600" y="1669866"/>
            <a:ext cx="333954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can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7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894" y="1424607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360412" y="1669866"/>
            <a:ext cx="333954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cat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0349" y="1581539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228600" y="1580702"/>
            <a:ext cx="5009322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come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3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0.25 3.33333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49276" y="1335443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344083" y="1580702"/>
            <a:ext cx="3485322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dad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25 -4.81481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4862" y="1335443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607213" y="1580702"/>
            <a:ext cx="3485322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day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3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25 -4.81481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4862" y="1517372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506186" y="1762631"/>
            <a:ext cx="3485322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dog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7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25 -4.81481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1305" y="1674834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360411" y="1762631"/>
            <a:ext cx="3485322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for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5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25 -4.81481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4862" y="1517372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607213" y="1762631"/>
            <a:ext cx="3485322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get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1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25 -4.81481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4862" y="1517372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533400" y="1762631"/>
            <a:ext cx="3485322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go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6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25 -4.81481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7334" y="1581539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473529" y="1762631"/>
            <a:ext cx="5049079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going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25 -4.81481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88154" y="1335443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209550" y="1580702"/>
            <a:ext cx="333954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a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4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9550" y="6310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4862" y="1631673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533400" y="1762631"/>
            <a:ext cx="3485322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he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25 -4.81481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4862" y="1476577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533400" y="1580702"/>
            <a:ext cx="3485322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I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25 -4.81481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4862" y="1517372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533400" y="1762631"/>
            <a:ext cx="3485322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in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25 -4.81481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4862" y="1517372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533400" y="1762631"/>
            <a:ext cx="3485322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is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1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25 -4.81481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4862" y="1840096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607213" y="1897943"/>
            <a:ext cx="3485322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it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25 -4.81481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4862" y="1580702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607213" y="1580702"/>
            <a:ext cx="3485322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like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25 -4.81481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0973" y="1580702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326571" y="1580702"/>
            <a:ext cx="4041913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look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8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25 1.48148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216" y="1335443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533400" y="1580702"/>
            <a:ext cx="4041913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me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0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25 1.48148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7848" y="1789136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729343" y="1789136"/>
            <a:ext cx="4598505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mum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3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25 1.48148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7430" y="1570382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533400" y="1815641"/>
            <a:ext cx="3710610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my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9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25 -3.7037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7140" y="1424607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206829" y="1669866"/>
            <a:ext cx="333954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all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4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5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33459" y="1580702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622849" y="1580702"/>
            <a:ext cx="3710610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no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2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25 -3.7037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4773" y="1476577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533400" y="1580702"/>
            <a:ext cx="3710610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of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9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25 -3.7037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65401" y="1570382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613839" y="1815641"/>
            <a:ext cx="3710610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on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0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25 -3.7037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0945" y="1580702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468086" y="1580702"/>
            <a:ext cx="4267200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play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4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25 -4.81481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8916" y="1580702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620465" y="1580702"/>
            <a:ext cx="4267200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said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6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25 -4.81481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5630" y="1558219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468086" y="1580702"/>
            <a:ext cx="4267200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see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25 -4.81481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3601" y="1452060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533400" y="1580702"/>
            <a:ext cx="4267200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she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5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25 -4.81481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3601" y="1762633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620465" y="1762633"/>
            <a:ext cx="4267200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they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8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25 -4.81481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6644" y="1762633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409397" y="1762633"/>
            <a:ext cx="4267200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this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25 -4.81481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1075" y="1424607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719640" y="1669866"/>
            <a:ext cx="2968487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to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7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25 2.59259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5112" y="1424607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409398" y="1669866"/>
            <a:ext cx="333954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am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4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0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5131" y="1538908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533400" y="1669866"/>
            <a:ext cx="2968487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up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1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25 2.59259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0349" y="1581539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533400" y="1669867"/>
            <a:ext cx="4625009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want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25 2.96296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0349" y="1581539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533400" y="1669867"/>
            <a:ext cx="4625009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was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1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25 2.96296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0471" y="1795855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702361" y="1795855"/>
            <a:ext cx="3829501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we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0.25 4.07407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5988" y="1581539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838200" y="1669867"/>
            <a:ext cx="4625009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yes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7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25 2.96296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0478" y="1538908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533400" y="1784167"/>
            <a:ext cx="4625009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you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3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25 2.96296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9856" y="1538908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228600" y="1669866"/>
            <a:ext cx="3485322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and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2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148" y="1538908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228600" y="1669866"/>
            <a:ext cx="333954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are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5111" y="1424607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228600" y="1669866"/>
            <a:ext cx="333954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at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0349" y="1581539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393069" y="1815640"/>
            <a:ext cx="4837044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away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5 2.59259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0.25 -3.7037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47384" y="1424607"/>
            <a:ext cx="4462275" cy="3339734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517071" y="1669866"/>
            <a:ext cx="333954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big</a:t>
            </a:r>
            <a:endParaRPr lang="en-GB" sz="150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8" name="Bubbles-SoundBible.com-8109595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1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231</Words>
  <Application>Microsoft Office PowerPoint</Application>
  <PresentationFormat>Widescreen</PresentationFormat>
  <Paragraphs>99</Paragraphs>
  <Slides>45</Slides>
  <Notes>2</Notes>
  <HiddenSlides>0</HiddenSlides>
  <MMClips>45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Andika New Basic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Cully</dc:creator>
  <cp:lastModifiedBy>Rachel Cully</cp:lastModifiedBy>
  <cp:revision>18</cp:revision>
  <dcterms:created xsi:type="dcterms:W3CDTF">2016-07-26T16:31:29Z</dcterms:created>
  <dcterms:modified xsi:type="dcterms:W3CDTF">2016-07-28T09:10:49Z</dcterms:modified>
</cp:coreProperties>
</file>