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3" r:id="rId15"/>
    <p:sldId id="275" r:id="rId16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1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0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4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2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3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4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80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FBE7-2F8D-465F-A6F7-CA220958864D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EC29-A277-46DB-8562-0A10D6A17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0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379" y="1891959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517658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344850" y="6534077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680" y="653407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9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5" y="1637599"/>
            <a:ext cx="733425" cy="876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73" y="1792076"/>
            <a:ext cx="1181100" cy="942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01" y="2745314"/>
            <a:ext cx="7905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half </a:t>
            </a:r>
            <a:r>
              <a:rPr lang="en-GB" sz="2800" dirty="0" smtClean="0">
                <a:latin typeface="Candy Round BTN" panose="020F0604020102040306" pitchFamily="34" charset="0"/>
              </a:rPr>
              <a:t>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66" y="1498488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517658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92" y="2144242"/>
            <a:ext cx="790575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44850" y="6534077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680" y="653407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56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half the </a:t>
            </a:r>
            <a:r>
              <a:rPr lang="en-GB" sz="2800" dirty="0" smtClean="0">
                <a:latin typeface="Candy Round BTN" panose="020F0604020102040306" pitchFamily="34" charset="0"/>
              </a:rPr>
              <a:t>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84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half </a:t>
            </a:r>
            <a:r>
              <a:rPr lang="en-GB" sz="2800" dirty="0" smtClean="0">
                <a:latin typeface="Candy Round BTN" panose="020F0604020102040306" pitchFamily="34" charset="0"/>
              </a:rPr>
              <a:t>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7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half </a:t>
            </a:r>
            <a:r>
              <a:rPr lang="en-GB" sz="2800" dirty="0" smtClean="0">
                <a:latin typeface="Candy Round BTN" panose="020F0604020102040306" pitchFamily="34" charset="0"/>
              </a:rPr>
              <a:t>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5" y="1637599"/>
            <a:ext cx="733425" cy="87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41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</a:t>
            </a:r>
            <a:r>
              <a:rPr lang="en-GB" sz="2800" smtClean="0">
                <a:latin typeface="Candy Round BTN" panose="020F0604020102040306" pitchFamily="34" charset="0"/>
              </a:rPr>
              <a:t>Place half </a:t>
            </a:r>
            <a:r>
              <a:rPr lang="en-GB" sz="2800" dirty="0" smtClean="0">
                <a:latin typeface="Candy Round BTN" panose="020F0604020102040306" pitchFamily="34" charset="0"/>
              </a:rPr>
              <a:t>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5" y="1637599"/>
            <a:ext cx="733425" cy="876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73" y="1792076"/>
            <a:ext cx="1181100" cy="942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01" y="2745314"/>
            <a:ext cx="7905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66" y="1498488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517658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92" y="2144242"/>
            <a:ext cx="790575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44850" y="6534077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680" y="653407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66" y="1498488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517657" y="115131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92" y="2144242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67" y="2550670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08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1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7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5" y="1637599"/>
            <a:ext cx="733425" cy="87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5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17" y="1444311"/>
            <a:ext cx="1962150" cy="1962150"/>
          </a:xfrm>
          <a:prstGeom prst="rect">
            <a:avLst/>
          </a:prstGeom>
        </p:spPr>
      </p:pic>
      <p:sp>
        <p:nvSpPr>
          <p:cNvPr id="4" name="Freeform 497"/>
          <p:cNvSpPr>
            <a:spLocks noEditPoints="1"/>
          </p:cNvSpPr>
          <p:nvPr/>
        </p:nvSpPr>
        <p:spPr bwMode="auto">
          <a:xfrm>
            <a:off x="83976" y="128787"/>
            <a:ext cx="9738048" cy="6555348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reeform 497"/>
          <p:cNvSpPr>
            <a:spLocks noGrp="1" noEditPoints="1"/>
          </p:cNvSpPr>
          <p:nvPr>
            <p:ph type="ctrTitle"/>
          </p:nvPr>
        </p:nvSpPr>
        <p:spPr bwMode="auto">
          <a:xfrm>
            <a:off x="1107582" y="4598105"/>
            <a:ext cx="7483699" cy="1545051"/>
          </a:xfrm>
          <a:custGeom>
            <a:avLst/>
            <a:gdLst>
              <a:gd name="T0" fmla="*/ 196 w 351"/>
              <a:gd name="T1" fmla="*/ 1 h 353"/>
              <a:gd name="T2" fmla="*/ 173 w 351"/>
              <a:gd name="T3" fmla="*/ 1 h 353"/>
              <a:gd name="T4" fmla="*/ 115 w 351"/>
              <a:gd name="T5" fmla="*/ 9 h 353"/>
              <a:gd name="T6" fmla="*/ 43 w 351"/>
              <a:gd name="T7" fmla="*/ 13 h 353"/>
              <a:gd name="T8" fmla="*/ 39 w 351"/>
              <a:gd name="T9" fmla="*/ 14 h 353"/>
              <a:gd name="T10" fmla="*/ 40 w 351"/>
              <a:gd name="T11" fmla="*/ 11 h 353"/>
              <a:gd name="T12" fmla="*/ 40 w 351"/>
              <a:gd name="T13" fmla="*/ 17 h 353"/>
              <a:gd name="T14" fmla="*/ 39 w 351"/>
              <a:gd name="T15" fmla="*/ 12 h 353"/>
              <a:gd name="T16" fmla="*/ 38 w 351"/>
              <a:gd name="T17" fmla="*/ 12 h 353"/>
              <a:gd name="T18" fmla="*/ 37 w 351"/>
              <a:gd name="T19" fmla="*/ 13 h 353"/>
              <a:gd name="T20" fmla="*/ 36 w 351"/>
              <a:gd name="T21" fmla="*/ 16 h 353"/>
              <a:gd name="T22" fmla="*/ 35 w 351"/>
              <a:gd name="T23" fmla="*/ 21 h 353"/>
              <a:gd name="T24" fmla="*/ 108 w 351"/>
              <a:gd name="T25" fmla="*/ 17 h 353"/>
              <a:gd name="T26" fmla="*/ 39 w 351"/>
              <a:gd name="T27" fmla="*/ 16 h 353"/>
              <a:gd name="T28" fmla="*/ 35 w 351"/>
              <a:gd name="T29" fmla="*/ 13 h 353"/>
              <a:gd name="T30" fmla="*/ 34 w 351"/>
              <a:gd name="T31" fmla="*/ 13 h 353"/>
              <a:gd name="T32" fmla="*/ 345 w 351"/>
              <a:gd name="T33" fmla="*/ 303 h 353"/>
              <a:gd name="T34" fmla="*/ 345 w 351"/>
              <a:gd name="T35" fmla="*/ 325 h 353"/>
              <a:gd name="T36" fmla="*/ 317 w 351"/>
              <a:gd name="T37" fmla="*/ 342 h 353"/>
              <a:gd name="T38" fmla="*/ 111 w 351"/>
              <a:gd name="T39" fmla="*/ 352 h 353"/>
              <a:gd name="T40" fmla="*/ 11 w 351"/>
              <a:gd name="T41" fmla="*/ 332 h 353"/>
              <a:gd name="T42" fmla="*/ 3 w 351"/>
              <a:gd name="T43" fmla="*/ 285 h 353"/>
              <a:gd name="T44" fmla="*/ 1 w 351"/>
              <a:gd name="T45" fmla="*/ 149 h 353"/>
              <a:gd name="T46" fmla="*/ 5 w 351"/>
              <a:gd name="T47" fmla="*/ 66 h 353"/>
              <a:gd name="T48" fmla="*/ 7 w 351"/>
              <a:gd name="T49" fmla="*/ 37 h 353"/>
              <a:gd name="T50" fmla="*/ 6 w 351"/>
              <a:gd name="T51" fmla="*/ 29 h 353"/>
              <a:gd name="T52" fmla="*/ 11 w 351"/>
              <a:gd name="T53" fmla="*/ 21 h 353"/>
              <a:gd name="T54" fmla="*/ 21 w 351"/>
              <a:gd name="T55" fmla="*/ 20 h 353"/>
              <a:gd name="T56" fmla="*/ 25 w 351"/>
              <a:gd name="T57" fmla="*/ 29 h 353"/>
              <a:gd name="T58" fmla="*/ 24 w 351"/>
              <a:gd name="T59" fmla="*/ 36 h 353"/>
              <a:gd name="T60" fmla="*/ 20 w 351"/>
              <a:gd name="T61" fmla="*/ 85 h 353"/>
              <a:gd name="T62" fmla="*/ 18 w 351"/>
              <a:gd name="T63" fmla="*/ 276 h 353"/>
              <a:gd name="T64" fmla="*/ 21 w 351"/>
              <a:gd name="T65" fmla="*/ 324 h 353"/>
              <a:gd name="T66" fmla="*/ 21 w 351"/>
              <a:gd name="T67" fmla="*/ 324 h 353"/>
              <a:gd name="T68" fmla="*/ 32 w 351"/>
              <a:gd name="T69" fmla="*/ 327 h 353"/>
              <a:gd name="T70" fmla="*/ 239 w 351"/>
              <a:gd name="T71" fmla="*/ 336 h 353"/>
              <a:gd name="T72" fmla="*/ 331 w 351"/>
              <a:gd name="T73" fmla="*/ 324 h 353"/>
              <a:gd name="T74" fmla="*/ 335 w 351"/>
              <a:gd name="T75" fmla="*/ 325 h 353"/>
              <a:gd name="T76" fmla="*/ 331 w 351"/>
              <a:gd name="T77" fmla="*/ 322 h 353"/>
              <a:gd name="T78" fmla="*/ 335 w 351"/>
              <a:gd name="T79" fmla="*/ 43 h 353"/>
              <a:gd name="T80" fmla="*/ 332 w 351"/>
              <a:gd name="T81" fmla="*/ 21 h 353"/>
              <a:gd name="T82" fmla="*/ 334 w 351"/>
              <a:gd name="T83" fmla="*/ 20 h 353"/>
              <a:gd name="T84" fmla="*/ 321 w 351"/>
              <a:gd name="T85" fmla="*/ 18 h 353"/>
              <a:gd name="T86" fmla="*/ 217 w 351"/>
              <a:gd name="T87" fmla="*/ 13 h 353"/>
              <a:gd name="T88" fmla="*/ 117 w 351"/>
              <a:gd name="T89" fmla="*/ 15 h 353"/>
              <a:gd name="T90" fmla="*/ 36 w 351"/>
              <a:gd name="T91" fmla="*/ 18 h 353"/>
              <a:gd name="T92" fmla="*/ 123 w 351"/>
              <a:gd name="T93" fmla="*/ 12 h 353"/>
              <a:gd name="T94" fmla="*/ 130 w 351"/>
              <a:gd name="T95" fmla="*/ 9 h 353"/>
              <a:gd name="T96" fmla="*/ 139 w 351"/>
              <a:gd name="T97" fmla="*/ 8 h 353"/>
              <a:gd name="T98" fmla="*/ 130 w 351"/>
              <a:gd name="T99" fmla="*/ 8 h 353"/>
              <a:gd name="T100" fmla="*/ 132 w 351"/>
              <a:gd name="T101" fmla="*/ 7 h 353"/>
              <a:gd name="T102" fmla="*/ 79 w 351"/>
              <a:gd name="T103" fmla="*/ 9 h 353"/>
              <a:gd name="T104" fmla="*/ 122 w 351"/>
              <a:gd name="T105" fmla="*/ 6 h 353"/>
              <a:gd name="T106" fmla="*/ 164 w 351"/>
              <a:gd name="T107" fmla="*/ 3 h 353"/>
              <a:gd name="T108" fmla="*/ 264 w 351"/>
              <a:gd name="T109" fmla="*/ 1 h 353"/>
              <a:gd name="T110" fmla="*/ 341 w 351"/>
              <a:gd name="T111" fmla="*/ 11 h 353"/>
              <a:gd name="T112" fmla="*/ 348 w 351"/>
              <a:gd name="T113" fmla="*/ 34 h 353"/>
              <a:gd name="T114" fmla="*/ 129 w 351"/>
              <a:gd name="T115" fmla="*/ 7 h 353"/>
              <a:gd name="T116" fmla="*/ 156 w 351"/>
              <a:gd name="T117" fmla="*/ 14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" h="353">
                <a:moveTo>
                  <a:pt x="273" y="14"/>
                </a:moveTo>
                <a:cubicBezTo>
                  <a:pt x="272" y="14"/>
                  <a:pt x="270" y="14"/>
                  <a:pt x="268" y="14"/>
                </a:cubicBezTo>
                <a:cubicBezTo>
                  <a:pt x="269" y="14"/>
                  <a:pt x="271" y="14"/>
                  <a:pt x="273" y="14"/>
                </a:cubicBezTo>
                <a:close/>
                <a:moveTo>
                  <a:pt x="208" y="1"/>
                </a:moveTo>
                <a:cubicBezTo>
                  <a:pt x="207" y="1"/>
                  <a:pt x="206" y="1"/>
                  <a:pt x="203" y="1"/>
                </a:cubicBezTo>
                <a:cubicBezTo>
                  <a:pt x="203" y="1"/>
                  <a:pt x="207" y="1"/>
                  <a:pt x="208" y="1"/>
                </a:cubicBezTo>
                <a:close/>
                <a:moveTo>
                  <a:pt x="196" y="1"/>
                </a:moveTo>
                <a:cubicBezTo>
                  <a:pt x="198" y="1"/>
                  <a:pt x="201" y="1"/>
                  <a:pt x="201" y="0"/>
                </a:cubicBezTo>
                <a:cubicBezTo>
                  <a:pt x="200" y="0"/>
                  <a:pt x="197" y="0"/>
                  <a:pt x="196" y="1"/>
                </a:cubicBezTo>
                <a:close/>
                <a:moveTo>
                  <a:pt x="182" y="3"/>
                </a:moveTo>
                <a:cubicBezTo>
                  <a:pt x="180" y="3"/>
                  <a:pt x="177" y="3"/>
                  <a:pt x="177" y="3"/>
                </a:cubicBezTo>
                <a:cubicBezTo>
                  <a:pt x="178" y="3"/>
                  <a:pt x="181" y="3"/>
                  <a:pt x="182" y="3"/>
                </a:cubicBezTo>
                <a:close/>
                <a:moveTo>
                  <a:pt x="164" y="1"/>
                </a:moveTo>
                <a:cubicBezTo>
                  <a:pt x="168" y="1"/>
                  <a:pt x="171" y="1"/>
                  <a:pt x="173" y="1"/>
                </a:cubicBezTo>
                <a:cubicBezTo>
                  <a:pt x="169" y="1"/>
                  <a:pt x="165" y="1"/>
                  <a:pt x="164" y="1"/>
                </a:cubicBezTo>
                <a:close/>
                <a:moveTo>
                  <a:pt x="132" y="13"/>
                </a:moveTo>
                <a:cubicBezTo>
                  <a:pt x="135" y="13"/>
                  <a:pt x="144" y="12"/>
                  <a:pt x="148" y="12"/>
                </a:cubicBezTo>
                <a:lnTo>
                  <a:pt x="132" y="13"/>
                </a:lnTo>
                <a:close/>
                <a:moveTo>
                  <a:pt x="131" y="8"/>
                </a:moveTo>
                <a:cubicBezTo>
                  <a:pt x="127" y="8"/>
                  <a:pt x="127" y="8"/>
                  <a:pt x="127" y="8"/>
                </a:cubicBezTo>
                <a:cubicBezTo>
                  <a:pt x="125" y="9"/>
                  <a:pt x="114" y="9"/>
                  <a:pt x="115" y="9"/>
                </a:cubicBezTo>
                <a:cubicBezTo>
                  <a:pt x="122" y="9"/>
                  <a:pt x="131" y="8"/>
                  <a:pt x="137" y="8"/>
                </a:cubicBezTo>
                <a:cubicBezTo>
                  <a:pt x="135" y="8"/>
                  <a:pt x="133" y="8"/>
                  <a:pt x="131" y="8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10"/>
                  <a:pt x="68" y="11"/>
                  <a:pt x="69" y="11"/>
                </a:cubicBezTo>
                <a:cubicBezTo>
                  <a:pt x="70" y="10"/>
                  <a:pt x="71" y="10"/>
                  <a:pt x="71" y="10"/>
                </a:cubicBezTo>
                <a:close/>
                <a:moveTo>
                  <a:pt x="43" y="13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40" y="14"/>
                  <a:pt x="40" y="14"/>
                  <a:pt x="40" y="14"/>
                </a:cubicBezTo>
                <a:lnTo>
                  <a:pt x="43" y="13"/>
                </a:ln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8" y="14"/>
                  <a:pt x="38" y="14"/>
                </a:cubicBezTo>
                <a:cubicBezTo>
                  <a:pt x="38" y="14"/>
                  <a:pt x="38" y="14"/>
                  <a:pt x="39" y="14"/>
                </a:cubicBezTo>
                <a:close/>
                <a:moveTo>
                  <a:pt x="39" y="14"/>
                </a:move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14"/>
                  <a:pt x="39" y="14"/>
                </a:cubicBezTo>
                <a:close/>
                <a:moveTo>
                  <a:pt x="40" y="11"/>
                </a:move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40" y="11"/>
                  <a:pt x="40" y="11"/>
                </a:cubicBezTo>
                <a:close/>
                <a:moveTo>
                  <a:pt x="39" y="18"/>
                </a:moveTo>
                <a:cubicBezTo>
                  <a:pt x="39" y="17"/>
                  <a:pt x="40" y="18"/>
                  <a:pt x="40" y="17"/>
                </a:cubicBezTo>
                <a:cubicBezTo>
                  <a:pt x="40" y="17"/>
                  <a:pt x="39" y="17"/>
                  <a:pt x="39" y="18"/>
                </a:cubicBezTo>
                <a:close/>
                <a:moveTo>
                  <a:pt x="39" y="12"/>
                </a:move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lose/>
                <a:moveTo>
                  <a:pt x="39" y="12"/>
                </a:moveTo>
                <a:cubicBezTo>
                  <a:pt x="39" y="11"/>
                  <a:pt x="39" y="11"/>
                  <a:pt x="39" y="11"/>
                </a:cubicBezTo>
                <a:cubicBezTo>
                  <a:pt x="39" y="11"/>
                  <a:pt x="39" y="11"/>
                  <a:pt x="39" y="12"/>
                </a:cubicBezTo>
                <a:close/>
                <a:moveTo>
                  <a:pt x="39" y="19"/>
                </a:moveTo>
                <a:cubicBezTo>
                  <a:pt x="39" y="19"/>
                  <a:pt x="39" y="19"/>
                  <a:pt x="39" y="19"/>
                </a:cubicBezTo>
                <a:cubicBezTo>
                  <a:pt x="39" y="19"/>
                  <a:pt x="39" y="19"/>
                  <a:pt x="39" y="19"/>
                </a:cubicBezTo>
                <a:close/>
                <a:moveTo>
                  <a:pt x="39" y="17"/>
                </a:moveTo>
                <a:cubicBezTo>
                  <a:pt x="39" y="17"/>
                  <a:pt x="38" y="17"/>
                  <a:pt x="38" y="18"/>
                </a:cubicBezTo>
                <a:cubicBezTo>
                  <a:pt x="38" y="18"/>
                  <a:pt x="39" y="18"/>
                  <a:pt x="39" y="17"/>
                </a:cubicBezTo>
                <a:close/>
                <a:moveTo>
                  <a:pt x="38" y="12"/>
                </a:moveTo>
                <a:cubicBezTo>
                  <a:pt x="38" y="12"/>
                  <a:pt x="38" y="11"/>
                  <a:pt x="38" y="12"/>
                </a:cubicBezTo>
                <a:cubicBezTo>
                  <a:pt x="38" y="12"/>
                  <a:pt x="38" y="12"/>
                  <a:pt x="38" y="12"/>
                </a:cubicBezTo>
                <a:close/>
                <a:moveTo>
                  <a:pt x="38" y="14"/>
                </a:move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8" y="14"/>
                  <a:pt x="38" y="14"/>
                </a:cubicBezTo>
                <a:close/>
                <a:moveTo>
                  <a:pt x="38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8" y="13"/>
                </a:cubicBezTo>
                <a:close/>
                <a:moveTo>
                  <a:pt x="37" y="13"/>
                </a:move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lose/>
                <a:moveTo>
                  <a:pt x="36" y="16"/>
                </a:moveTo>
                <a:cubicBezTo>
                  <a:pt x="37" y="17"/>
                  <a:pt x="37" y="16"/>
                  <a:pt x="36" y="16"/>
                </a:cubicBezTo>
                <a:close/>
                <a:moveTo>
                  <a:pt x="35" y="18"/>
                </a:moveTo>
                <a:cubicBezTo>
                  <a:pt x="35" y="18"/>
                  <a:pt x="36" y="18"/>
                  <a:pt x="36" y="18"/>
                </a:cubicBezTo>
                <a:cubicBezTo>
                  <a:pt x="36" y="18"/>
                  <a:pt x="35" y="18"/>
                  <a:pt x="35" y="18"/>
                </a:cubicBezTo>
                <a:close/>
                <a:moveTo>
                  <a:pt x="36" y="19"/>
                </a:moveTo>
                <a:cubicBezTo>
                  <a:pt x="35" y="19"/>
                  <a:pt x="36" y="19"/>
                  <a:pt x="36" y="19"/>
                </a:cubicBezTo>
                <a:close/>
                <a:moveTo>
                  <a:pt x="35" y="21"/>
                </a:move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5" y="21"/>
                  <a:pt x="35" y="21"/>
                </a:cubicBezTo>
                <a:close/>
                <a:moveTo>
                  <a:pt x="34" y="21"/>
                </a:moveTo>
                <a:cubicBezTo>
                  <a:pt x="34" y="21"/>
                  <a:pt x="34" y="21"/>
                  <a:pt x="34" y="21"/>
                </a:cubicBezTo>
                <a:close/>
                <a:moveTo>
                  <a:pt x="108" y="17"/>
                </a:moveTo>
                <a:cubicBezTo>
                  <a:pt x="103" y="18"/>
                  <a:pt x="99" y="18"/>
                  <a:pt x="95" y="18"/>
                </a:cubicBezTo>
                <a:cubicBezTo>
                  <a:pt x="98" y="18"/>
                  <a:pt x="102" y="17"/>
                  <a:pt x="104" y="18"/>
                </a:cubicBezTo>
                <a:cubicBezTo>
                  <a:pt x="105" y="17"/>
                  <a:pt x="107" y="17"/>
                  <a:pt x="108" y="17"/>
                </a:cubicBezTo>
                <a:close/>
                <a:moveTo>
                  <a:pt x="39" y="17"/>
                </a:moveTo>
                <a:cubicBezTo>
                  <a:pt x="39" y="16"/>
                  <a:pt x="39" y="17"/>
                  <a:pt x="39" y="16"/>
                </a:cubicBezTo>
                <a:cubicBezTo>
                  <a:pt x="39" y="16"/>
                  <a:pt x="40" y="16"/>
                  <a:pt x="40" y="16"/>
                </a:cubicBezTo>
                <a:cubicBezTo>
                  <a:pt x="39" y="16"/>
                  <a:pt x="38" y="16"/>
                  <a:pt x="37" y="16"/>
                </a:cubicBezTo>
                <a:cubicBezTo>
                  <a:pt x="38" y="16"/>
                  <a:pt x="38" y="17"/>
                  <a:pt x="39" y="16"/>
                </a:cubicBezTo>
                <a:cubicBezTo>
                  <a:pt x="39" y="16"/>
                  <a:pt x="39" y="16"/>
                  <a:pt x="38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6"/>
                  <a:pt x="39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lose/>
                <a:moveTo>
                  <a:pt x="39" y="12"/>
                </a:moveTo>
                <a:cubicBezTo>
                  <a:pt x="38" y="12"/>
                  <a:pt x="38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9" y="12"/>
                </a:cubicBezTo>
                <a:close/>
                <a:moveTo>
                  <a:pt x="35" y="13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6" y="13"/>
                  <a:pt x="37" y="13"/>
                </a:cubicBezTo>
                <a:cubicBezTo>
                  <a:pt x="36" y="13"/>
                  <a:pt x="36" y="13"/>
                  <a:pt x="37" y="13"/>
                </a:cubicBezTo>
                <a:cubicBezTo>
                  <a:pt x="37" y="12"/>
                  <a:pt x="38" y="13"/>
                  <a:pt x="38" y="12"/>
                </a:cubicBezTo>
                <a:cubicBezTo>
                  <a:pt x="37" y="12"/>
                  <a:pt x="36" y="12"/>
                  <a:pt x="36" y="13"/>
                </a:cubicBezTo>
                <a:cubicBezTo>
                  <a:pt x="36" y="12"/>
                  <a:pt x="35" y="12"/>
                  <a:pt x="35" y="12"/>
                </a:cubicBezTo>
                <a:cubicBezTo>
                  <a:pt x="35" y="13"/>
                  <a:pt x="34" y="12"/>
                  <a:pt x="34" y="13"/>
                </a:cubicBezTo>
                <a:cubicBezTo>
                  <a:pt x="34" y="13"/>
                  <a:pt x="35" y="13"/>
                  <a:pt x="35" y="13"/>
                </a:cubicBezTo>
                <a:close/>
                <a:moveTo>
                  <a:pt x="35" y="19"/>
                </a:moveTo>
                <a:cubicBezTo>
                  <a:pt x="35" y="19"/>
                  <a:pt x="36" y="19"/>
                  <a:pt x="36" y="19"/>
                </a:cubicBezTo>
                <a:cubicBezTo>
                  <a:pt x="36" y="19"/>
                  <a:pt x="35" y="19"/>
                  <a:pt x="35" y="19"/>
                </a:cubicBezTo>
                <a:close/>
                <a:moveTo>
                  <a:pt x="350" y="152"/>
                </a:moveTo>
                <a:cubicBezTo>
                  <a:pt x="349" y="186"/>
                  <a:pt x="348" y="220"/>
                  <a:pt x="347" y="253"/>
                </a:cubicBezTo>
                <a:cubicBezTo>
                  <a:pt x="347" y="269"/>
                  <a:pt x="346" y="288"/>
                  <a:pt x="345" y="303"/>
                </a:cubicBezTo>
                <a:cubicBezTo>
                  <a:pt x="345" y="308"/>
                  <a:pt x="345" y="312"/>
                  <a:pt x="345" y="317"/>
                </a:cubicBezTo>
                <a:cubicBezTo>
                  <a:pt x="345" y="321"/>
                  <a:pt x="345" y="321"/>
                  <a:pt x="345" y="321"/>
                </a:cubicBezTo>
                <a:cubicBezTo>
                  <a:pt x="345" y="323"/>
                  <a:pt x="345" y="323"/>
                  <a:pt x="345" y="323"/>
                </a:cubicBezTo>
                <a:cubicBezTo>
                  <a:pt x="345" y="324"/>
                  <a:pt x="345" y="324"/>
                  <a:pt x="345" y="324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5"/>
                  <a:pt x="345" y="325"/>
                  <a:pt x="345" y="325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4" y="327"/>
                  <a:pt x="344" y="327"/>
                  <a:pt x="344" y="327"/>
                </a:cubicBezTo>
                <a:cubicBezTo>
                  <a:pt x="344" y="327"/>
                  <a:pt x="344" y="328"/>
                  <a:pt x="344" y="329"/>
                </a:cubicBezTo>
                <a:cubicBezTo>
                  <a:pt x="343" y="330"/>
                  <a:pt x="343" y="331"/>
                  <a:pt x="342" y="331"/>
                </a:cubicBezTo>
                <a:cubicBezTo>
                  <a:pt x="341" y="332"/>
                  <a:pt x="340" y="333"/>
                  <a:pt x="339" y="334"/>
                </a:cubicBezTo>
                <a:cubicBezTo>
                  <a:pt x="338" y="335"/>
                  <a:pt x="336" y="336"/>
                  <a:pt x="334" y="336"/>
                </a:cubicBezTo>
                <a:cubicBezTo>
                  <a:pt x="328" y="339"/>
                  <a:pt x="322" y="340"/>
                  <a:pt x="317" y="342"/>
                </a:cubicBezTo>
                <a:cubicBezTo>
                  <a:pt x="305" y="344"/>
                  <a:pt x="294" y="345"/>
                  <a:pt x="285" y="346"/>
                </a:cubicBezTo>
                <a:cubicBezTo>
                  <a:pt x="270" y="348"/>
                  <a:pt x="255" y="349"/>
                  <a:pt x="240" y="350"/>
                </a:cubicBezTo>
                <a:cubicBezTo>
                  <a:pt x="222" y="351"/>
                  <a:pt x="222" y="351"/>
                  <a:pt x="222" y="351"/>
                </a:cubicBezTo>
                <a:cubicBezTo>
                  <a:pt x="215" y="351"/>
                  <a:pt x="215" y="351"/>
                  <a:pt x="215" y="351"/>
                </a:cubicBezTo>
                <a:cubicBezTo>
                  <a:pt x="205" y="352"/>
                  <a:pt x="195" y="352"/>
                  <a:pt x="186" y="352"/>
                </a:cubicBezTo>
                <a:cubicBezTo>
                  <a:pt x="180" y="352"/>
                  <a:pt x="175" y="352"/>
                  <a:pt x="170" y="353"/>
                </a:cubicBezTo>
                <a:cubicBezTo>
                  <a:pt x="153" y="353"/>
                  <a:pt x="131" y="352"/>
                  <a:pt x="111" y="352"/>
                </a:cubicBezTo>
                <a:cubicBezTo>
                  <a:pt x="106" y="351"/>
                  <a:pt x="101" y="351"/>
                  <a:pt x="96" y="351"/>
                </a:cubicBezTo>
                <a:cubicBezTo>
                  <a:pt x="88" y="350"/>
                  <a:pt x="88" y="350"/>
                  <a:pt x="88" y="350"/>
                </a:cubicBezTo>
                <a:cubicBezTo>
                  <a:pt x="79" y="350"/>
                  <a:pt x="67" y="349"/>
                  <a:pt x="58" y="348"/>
                </a:cubicBezTo>
                <a:cubicBezTo>
                  <a:pt x="53" y="347"/>
                  <a:pt x="48" y="346"/>
                  <a:pt x="43" y="345"/>
                </a:cubicBezTo>
                <a:cubicBezTo>
                  <a:pt x="37" y="344"/>
                  <a:pt x="32" y="343"/>
                  <a:pt x="27" y="341"/>
                </a:cubicBezTo>
                <a:cubicBezTo>
                  <a:pt x="24" y="340"/>
                  <a:pt x="22" y="339"/>
                  <a:pt x="19" y="338"/>
                </a:cubicBezTo>
                <a:cubicBezTo>
                  <a:pt x="16" y="337"/>
                  <a:pt x="14" y="335"/>
                  <a:pt x="11" y="332"/>
                </a:cubicBezTo>
                <a:cubicBezTo>
                  <a:pt x="10" y="331"/>
                  <a:pt x="9" y="329"/>
                  <a:pt x="9" y="328"/>
                </a:cubicBezTo>
                <a:cubicBezTo>
                  <a:pt x="9" y="327"/>
                  <a:pt x="9" y="326"/>
                  <a:pt x="9" y="326"/>
                </a:cubicBezTo>
                <a:cubicBezTo>
                  <a:pt x="8" y="326"/>
                  <a:pt x="8" y="326"/>
                  <a:pt x="8" y="326"/>
                </a:cubicBezTo>
                <a:cubicBezTo>
                  <a:pt x="8" y="325"/>
                  <a:pt x="8" y="325"/>
                  <a:pt x="8" y="325"/>
                </a:cubicBezTo>
                <a:cubicBezTo>
                  <a:pt x="7" y="319"/>
                  <a:pt x="7" y="319"/>
                  <a:pt x="7" y="319"/>
                </a:cubicBezTo>
                <a:cubicBezTo>
                  <a:pt x="7" y="316"/>
                  <a:pt x="6" y="312"/>
                  <a:pt x="6" y="308"/>
                </a:cubicBezTo>
                <a:cubicBezTo>
                  <a:pt x="5" y="300"/>
                  <a:pt x="4" y="292"/>
                  <a:pt x="3" y="285"/>
                </a:cubicBezTo>
                <a:cubicBezTo>
                  <a:pt x="3" y="284"/>
                  <a:pt x="3" y="284"/>
                  <a:pt x="3" y="283"/>
                </a:cubicBezTo>
                <a:cubicBezTo>
                  <a:pt x="3" y="273"/>
                  <a:pt x="2" y="262"/>
                  <a:pt x="1" y="252"/>
                </a:cubicBezTo>
                <a:cubicBezTo>
                  <a:pt x="1" y="250"/>
                  <a:pt x="1" y="250"/>
                  <a:pt x="1" y="249"/>
                </a:cubicBezTo>
                <a:cubicBezTo>
                  <a:pt x="1" y="244"/>
                  <a:pt x="1" y="241"/>
                  <a:pt x="1" y="236"/>
                </a:cubicBezTo>
                <a:cubicBezTo>
                  <a:pt x="1" y="216"/>
                  <a:pt x="0" y="202"/>
                  <a:pt x="1" y="186"/>
                </a:cubicBezTo>
                <a:cubicBezTo>
                  <a:pt x="1" y="177"/>
                  <a:pt x="1" y="166"/>
                  <a:pt x="1" y="157"/>
                </a:cubicBezTo>
                <a:cubicBezTo>
                  <a:pt x="1" y="149"/>
                  <a:pt x="1" y="149"/>
                  <a:pt x="1" y="149"/>
                </a:cubicBezTo>
                <a:cubicBezTo>
                  <a:pt x="1" y="146"/>
                  <a:pt x="1" y="145"/>
                  <a:pt x="1" y="142"/>
                </a:cubicBezTo>
                <a:cubicBezTo>
                  <a:pt x="2" y="137"/>
                  <a:pt x="2" y="137"/>
                  <a:pt x="2" y="137"/>
                </a:cubicBezTo>
                <a:cubicBezTo>
                  <a:pt x="2" y="128"/>
                  <a:pt x="2" y="128"/>
                  <a:pt x="2" y="128"/>
                </a:cubicBezTo>
                <a:cubicBezTo>
                  <a:pt x="2" y="119"/>
                  <a:pt x="2" y="119"/>
                  <a:pt x="2" y="119"/>
                </a:cubicBezTo>
                <a:cubicBezTo>
                  <a:pt x="3" y="110"/>
                  <a:pt x="3" y="110"/>
                  <a:pt x="3" y="110"/>
                </a:cubicBezTo>
                <a:cubicBezTo>
                  <a:pt x="3" y="102"/>
                  <a:pt x="3" y="95"/>
                  <a:pt x="4" y="8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54"/>
                  <a:pt x="6" y="54"/>
                  <a:pt x="6" y="54"/>
                </a:cubicBezTo>
                <a:cubicBezTo>
                  <a:pt x="6" y="48"/>
                  <a:pt x="6" y="48"/>
                  <a:pt x="6" y="48"/>
                </a:cubicBezTo>
                <a:cubicBezTo>
                  <a:pt x="7" y="40"/>
                  <a:pt x="7" y="40"/>
                  <a:pt x="7" y="40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8"/>
                  <a:pt x="7" y="37"/>
                </a:cubicBezTo>
                <a:cubicBezTo>
                  <a:pt x="7" y="36"/>
                  <a:pt x="7" y="35"/>
                  <a:pt x="7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6" y="34"/>
                  <a:pt x="6" y="33"/>
                  <a:pt x="6" y="33"/>
                </a:cubicBezTo>
                <a:cubicBezTo>
                  <a:pt x="6" y="33"/>
                  <a:pt x="7" y="32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0"/>
                  <a:pt x="7" y="30"/>
                  <a:pt x="7" y="30"/>
                </a:cubicBezTo>
                <a:cubicBezTo>
                  <a:pt x="7" y="29"/>
                  <a:pt x="6" y="29"/>
                  <a:pt x="6" y="29"/>
                </a:cubicBezTo>
                <a:cubicBezTo>
                  <a:pt x="6" y="29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7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9" y="23"/>
                  <a:pt x="10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1" y="22"/>
                  <a:pt x="11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1"/>
                  <a:pt x="12" y="21"/>
                  <a:pt x="13" y="20"/>
                </a:cubicBezTo>
                <a:cubicBezTo>
                  <a:pt x="13" y="20"/>
                  <a:pt x="13" y="20"/>
                  <a:pt x="14" y="20"/>
                </a:cubicBezTo>
                <a:cubicBezTo>
                  <a:pt x="14" y="20"/>
                  <a:pt x="15" y="20"/>
                  <a:pt x="15" y="19"/>
                </a:cubicBezTo>
                <a:cubicBezTo>
                  <a:pt x="16" y="20"/>
                  <a:pt x="17" y="19"/>
                  <a:pt x="18" y="20"/>
                </a:cubicBezTo>
                <a:cubicBezTo>
                  <a:pt x="19" y="20"/>
                  <a:pt x="19" y="19"/>
                  <a:pt x="19" y="20"/>
                </a:cubicBezTo>
                <a:cubicBezTo>
                  <a:pt x="19" y="20"/>
                  <a:pt x="20" y="20"/>
                  <a:pt x="21" y="20"/>
                </a:cubicBezTo>
                <a:cubicBezTo>
                  <a:pt x="21" y="20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2"/>
                  <a:pt x="24" y="23"/>
                  <a:pt x="24" y="24"/>
                </a:cubicBezTo>
                <a:cubicBezTo>
                  <a:pt x="24" y="24"/>
                  <a:pt x="24" y="25"/>
                  <a:pt x="24" y="25"/>
                </a:cubicBezTo>
                <a:cubicBezTo>
                  <a:pt x="24" y="25"/>
                  <a:pt x="25" y="26"/>
                  <a:pt x="25" y="26"/>
                </a:cubicBezTo>
                <a:cubicBezTo>
                  <a:pt x="25" y="27"/>
                  <a:pt x="25" y="27"/>
                  <a:pt x="25" y="28"/>
                </a:cubicBezTo>
                <a:cubicBezTo>
                  <a:pt x="25" y="28"/>
                  <a:pt x="25" y="28"/>
                  <a:pt x="25" y="29"/>
                </a:cubicBezTo>
                <a:cubicBezTo>
                  <a:pt x="25" y="29"/>
                  <a:pt x="26" y="30"/>
                  <a:pt x="26" y="30"/>
                </a:cubicBezTo>
                <a:cubicBezTo>
                  <a:pt x="26" y="31"/>
                  <a:pt x="26" y="31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3"/>
                  <a:pt x="25" y="33"/>
                  <a:pt x="25" y="33"/>
                </a:cubicBezTo>
                <a:cubicBezTo>
                  <a:pt x="25" y="34"/>
                  <a:pt x="25" y="34"/>
                  <a:pt x="25" y="34"/>
                </a:cubicBezTo>
                <a:cubicBezTo>
                  <a:pt x="25" y="34"/>
                  <a:pt x="24" y="34"/>
                  <a:pt x="24" y="35"/>
                </a:cubicBezTo>
                <a:cubicBezTo>
                  <a:pt x="24" y="35"/>
                  <a:pt x="25" y="36"/>
                  <a:pt x="24" y="36"/>
                </a:cubicBezTo>
                <a:cubicBezTo>
                  <a:pt x="24" y="37"/>
                  <a:pt x="24" y="38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51"/>
                  <a:pt x="22" y="59"/>
                  <a:pt x="21" y="66"/>
                </a:cubicBezTo>
                <a:cubicBezTo>
                  <a:pt x="21" y="72"/>
                  <a:pt x="20" y="78"/>
                  <a:pt x="20" y="85"/>
                </a:cubicBezTo>
                <a:cubicBezTo>
                  <a:pt x="19" y="104"/>
                  <a:pt x="18" y="123"/>
                  <a:pt x="17" y="141"/>
                </a:cubicBezTo>
                <a:cubicBezTo>
                  <a:pt x="17" y="152"/>
                  <a:pt x="16" y="167"/>
                  <a:pt x="16" y="176"/>
                </a:cubicBezTo>
                <a:cubicBezTo>
                  <a:pt x="16" y="189"/>
                  <a:pt x="16" y="200"/>
                  <a:pt x="16" y="211"/>
                </a:cubicBezTo>
                <a:cubicBezTo>
                  <a:pt x="16" y="232"/>
                  <a:pt x="16" y="232"/>
                  <a:pt x="16" y="232"/>
                </a:cubicBezTo>
                <a:cubicBezTo>
                  <a:pt x="16" y="238"/>
                  <a:pt x="16" y="238"/>
                  <a:pt x="16" y="238"/>
                </a:cubicBezTo>
                <a:cubicBezTo>
                  <a:pt x="17" y="258"/>
                  <a:pt x="17" y="258"/>
                  <a:pt x="17" y="258"/>
                </a:cubicBezTo>
                <a:cubicBezTo>
                  <a:pt x="17" y="264"/>
                  <a:pt x="17" y="270"/>
                  <a:pt x="18" y="276"/>
                </a:cubicBezTo>
                <a:cubicBezTo>
                  <a:pt x="18" y="285"/>
                  <a:pt x="19" y="296"/>
                  <a:pt x="21" y="307"/>
                </a:cubicBezTo>
                <a:cubicBezTo>
                  <a:pt x="21" y="312"/>
                  <a:pt x="22" y="318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2" y="323"/>
                  <a:pt x="22" y="323"/>
                  <a:pt x="22" y="323"/>
                </a:cubicBezTo>
                <a:cubicBezTo>
                  <a:pt x="22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0" y="324"/>
                  <a:pt x="20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1" y="324"/>
                  <a:pt x="21" y="324"/>
                  <a:pt x="21" y="324"/>
                </a:cubicBezTo>
                <a:cubicBezTo>
                  <a:pt x="22" y="324"/>
                  <a:pt x="24" y="324"/>
                  <a:pt x="23" y="324"/>
                </a:cubicBezTo>
                <a:cubicBezTo>
                  <a:pt x="23" y="324"/>
                  <a:pt x="23" y="324"/>
                  <a:pt x="23" y="324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3" y="323"/>
                  <a:pt x="23" y="323"/>
                </a:cubicBezTo>
                <a:cubicBezTo>
                  <a:pt x="23" y="323"/>
                  <a:pt x="24" y="324"/>
                  <a:pt x="25" y="324"/>
                </a:cubicBezTo>
                <a:cubicBezTo>
                  <a:pt x="27" y="325"/>
                  <a:pt x="29" y="326"/>
                  <a:pt x="32" y="327"/>
                </a:cubicBezTo>
                <a:cubicBezTo>
                  <a:pt x="33" y="328"/>
                  <a:pt x="34" y="328"/>
                  <a:pt x="35" y="328"/>
                </a:cubicBezTo>
                <a:cubicBezTo>
                  <a:pt x="49" y="332"/>
                  <a:pt x="62" y="333"/>
                  <a:pt x="75" y="335"/>
                </a:cubicBezTo>
                <a:cubicBezTo>
                  <a:pt x="91" y="336"/>
                  <a:pt x="111" y="337"/>
                  <a:pt x="128" y="338"/>
                </a:cubicBezTo>
                <a:cubicBezTo>
                  <a:pt x="143" y="338"/>
                  <a:pt x="158" y="338"/>
                  <a:pt x="173" y="338"/>
                </a:cubicBezTo>
                <a:cubicBezTo>
                  <a:pt x="185" y="338"/>
                  <a:pt x="197" y="338"/>
                  <a:pt x="208" y="337"/>
                </a:cubicBezTo>
                <a:cubicBezTo>
                  <a:pt x="221" y="337"/>
                  <a:pt x="221" y="337"/>
                  <a:pt x="221" y="337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50" y="335"/>
                  <a:pt x="261" y="335"/>
                  <a:pt x="272" y="333"/>
                </a:cubicBezTo>
                <a:cubicBezTo>
                  <a:pt x="282" y="333"/>
                  <a:pt x="292" y="331"/>
                  <a:pt x="302" y="330"/>
                </a:cubicBezTo>
                <a:cubicBezTo>
                  <a:pt x="305" y="329"/>
                  <a:pt x="309" y="329"/>
                  <a:pt x="312" y="328"/>
                </a:cubicBezTo>
                <a:cubicBezTo>
                  <a:pt x="315" y="328"/>
                  <a:pt x="317" y="327"/>
                  <a:pt x="319" y="327"/>
                </a:cubicBezTo>
                <a:cubicBezTo>
                  <a:pt x="322" y="326"/>
                  <a:pt x="325" y="325"/>
                  <a:pt x="328" y="324"/>
                </a:cubicBezTo>
                <a:cubicBezTo>
                  <a:pt x="329" y="324"/>
                  <a:pt x="330" y="323"/>
                  <a:pt x="331" y="323"/>
                </a:cubicBezTo>
                <a:cubicBezTo>
                  <a:pt x="331" y="324"/>
                  <a:pt x="331" y="324"/>
                  <a:pt x="331" y="324"/>
                </a:cubicBezTo>
                <a:cubicBezTo>
                  <a:pt x="331" y="325"/>
                  <a:pt x="331" y="325"/>
                  <a:pt x="331" y="325"/>
                </a:cubicBezTo>
                <a:cubicBezTo>
                  <a:pt x="330" y="325"/>
                  <a:pt x="330" y="325"/>
                  <a:pt x="330" y="325"/>
                </a:cubicBezTo>
                <a:cubicBezTo>
                  <a:pt x="327" y="325"/>
                  <a:pt x="332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5" y="325"/>
                  <a:pt x="335" y="325"/>
                  <a:pt x="335" y="325"/>
                </a:cubicBezTo>
                <a:cubicBezTo>
                  <a:pt x="336" y="325"/>
                  <a:pt x="335" y="325"/>
                  <a:pt x="335" y="325"/>
                </a:cubicBezTo>
                <a:cubicBezTo>
                  <a:pt x="334" y="324"/>
                  <a:pt x="333" y="324"/>
                  <a:pt x="333" y="323"/>
                </a:cubicBezTo>
                <a:cubicBezTo>
                  <a:pt x="332" y="323"/>
                  <a:pt x="332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2"/>
                  <a:pt x="331" y="322"/>
                </a:cubicBezTo>
                <a:cubicBezTo>
                  <a:pt x="331" y="322"/>
                  <a:pt x="331" y="323"/>
                  <a:pt x="331" y="323"/>
                </a:cubicBezTo>
                <a:cubicBezTo>
                  <a:pt x="332" y="302"/>
                  <a:pt x="332" y="302"/>
                  <a:pt x="332" y="302"/>
                </a:cubicBezTo>
                <a:cubicBezTo>
                  <a:pt x="332" y="282"/>
                  <a:pt x="333" y="263"/>
                  <a:pt x="334" y="241"/>
                </a:cubicBezTo>
                <a:cubicBezTo>
                  <a:pt x="334" y="225"/>
                  <a:pt x="335" y="208"/>
                  <a:pt x="335" y="190"/>
                </a:cubicBezTo>
                <a:cubicBezTo>
                  <a:pt x="336" y="167"/>
                  <a:pt x="337" y="143"/>
                  <a:pt x="337" y="119"/>
                </a:cubicBezTo>
                <a:cubicBezTo>
                  <a:pt x="337" y="93"/>
                  <a:pt x="337" y="67"/>
                  <a:pt x="335" y="43"/>
                </a:cubicBezTo>
                <a:cubicBezTo>
                  <a:pt x="335" y="42"/>
                  <a:pt x="335" y="41"/>
                  <a:pt x="335" y="39"/>
                </a:cubicBezTo>
                <a:cubicBezTo>
                  <a:pt x="335" y="36"/>
                  <a:pt x="335" y="37"/>
                  <a:pt x="334" y="34"/>
                </a:cubicBezTo>
                <a:cubicBezTo>
                  <a:pt x="334" y="32"/>
                  <a:pt x="335" y="33"/>
                  <a:pt x="334" y="32"/>
                </a:cubicBezTo>
                <a:cubicBezTo>
                  <a:pt x="334" y="29"/>
                  <a:pt x="334" y="27"/>
                  <a:pt x="333" y="24"/>
                </a:cubicBezTo>
                <a:cubicBezTo>
                  <a:pt x="333" y="23"/>
                  <a:pt x="333" y="22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3" y="21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4" y="20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19"/>
                  <a:pt x="334" y="19"/>
                  <a:pt x="334" y="19"/>
                </a:cubicBezTo>
                <a:cubicBezTo>
                  <a:pt x="334" y="20"/>
                  <a:pt x="334" y="20"/>
                  <a:pt x="334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0"/>
                  <a:pt x="333" y="20"/>
                  <a:pt x="333" y="20"/>
                </a:cubicBezTo>
                <a:cubicBezTo>
                  <a:pt x="333" y="21"/>
                  <a:pt x="332" y="21"/>
                  <a:pt x="332" y="21"/>
                </a:cubicBezTo>
                <a:cubicBezTo>
                  <a:pt x="332" y="21"/>
                  <a:pt x="332" y="21"/>
                  <a:pt x="332" y="21"/>
                </a:cubicBezTo>
                <a:cubicBezTo>
                  <a:pt x="332" y="21"/>
                  <a:pt x="331" y="21"/>
                  <a:pt x="331" y="20"/>
                </a:cubicBezTo>
                <a:cubicBezTo>
                  <a:pt x="330" y="20"/>
                  <a:pt x="329" y="20"/>
                  <a:pt x="328" y="19"/>
                </a:cubicBezTo>
                <a:cubicBezTo>
                  <a:pt x="326" y="19"/>
                  <a:pt x="323" y="18"/>
                  <a:pt x="321" y="18"/>
                </a:cubicBezTo>
                <a:cubicBezTo>
                  <a:pt x="311" y="16"/>
                  <a:pt x="300" y="15"/>
                  <a:pt x="290" y="14"/>
                </a:cubicBezTo>
                <a:cubicBezTo>
                  <a:pt x="287" y="14"/>
                  <a:pt x="290" y="14"/>
                  <a:pt x="288" y="14"/>
                </a:cubicBezTo>
                <a:cubicBezTo>
                  <a:pt x="276" y="13"/>
                  <a:pt x="259" y="13"/>
                  <a:pt x="244" y="13"/>
                </a:cubicBezTo>
                <a:cubicBezTo>
                  <a:pt x="226" y="13"/>
                  <a:pt x="226" y="13"/>
                  <a:pt x="226" y="13"/>
                </a:cubicBezTo>
                <a:cubicBezTo>
                  <a:pt x="225" y="13"/>
                  <a:pt x="225" y="13"/>
                  <a:pt x="224" y="13"/>
                </a:cubicBezTo>
                <a:cubicBezTo>
                  <a:pt x="222" y="13"/>
                  <a:pt x="223" y="13"/>
                  <a:pt x="222" y="13"/>
                </a:cubicBezTo>
                <a:cubicBezTo>
                  <a:pt x="217" y="13"/>
                  <a:pt x="217" y="13"/>
                  <a:pt x="217" y="13"/>
                </a:cubicBezTo>
                <a:cubicBezTo>
                  <a:pt x="202" y="13"/>
                  <a:pt x="188" y="13"/>
                  <a:pt x="173" y="14"/>
                </a:cubicBezTo>
                <a:cubicBezTo>
                  <a:pt x="170" y="13"/>
                  <a:pt x="170" y="13"/>
                  <a:pt x="166" y="14"/>
                </a:cubicBezTo>
                <a:cubicBezTo>
                  <a:pt x="163" y="14"/>
                  <a:pt x="163" y="14"/>
                  <a:pt x="160" y="14"/>
                </a:cubicBezTo>
                <a:cubicBezTo>
                  <a:pt x="160" y="14"/>
                  <a:pt x="156" y="14"/>
                  <a:pt x="156" y="14"/>
                </a:cubicBezTo>
                <a:cubicBezTo>
                  <a:pt x="155" y="14"/>
                  <a:pt x="156" y="14"/>
                  <a:pt x="155" y="14"/>
                </a:cubicBezTo>
                <a:cubicBezTo>
                  <a:pt x="153" y="14"/>
                  <a:pt x="144" y="14"/>
                  <a:pt x="138" y="14"/>
                </a:cubicBezTo>
                <a:cubicBezTo>
                  <a:pt x="132" y="15"/>
                  <a:pt x="125" y="15"/>
                  <a:pt x="117" y="15"/>
                </a:cubicBezTo>
                <a:cubicBezTo>
                  <a:pt x="125" y="15"/>
                  <a:pt x="131" y="14"/>
                  <a:pt x="133" y="14"/>
                </a:cubicBezTo>
                <a:cubicBezTo>
                  <a:pt x="125" y="14"/>
                  <a:pt x="112" y="14"/>
                  <a:pt x="105" y="14"/>
                </a:cubicBezTo>
                <a:cubicBezTo>
                  <a:pt x="47" y="18"/>
                  <a:pt x="47" y="18"/>
                  <a:pt x="47" y="18"/>
                </a:cubicBezTo>
                <a:cubicBezTo>
                  <a:pt x="45" y="18"/>
                  <a:pt x="45" y="18"/>
                  <a:pt x="45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7" y="18"/>
                  <a:pt x="36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99" y="15"/>
                  <a:pt x="99" y="15"/>
                  <a:pt x="99" y="15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51" y="12"/>
                  <a:pt x="155" y="12"/>
                  <a:pt x="151" y="12"/>
                </a:cubicBezTo>
                <a:cubicBezTo>
                  <a:pt x="141" y="12"/>
                  <a:pt x="132" y="12"/>
                  <a:pt x="123" y="12"/>
                </a:cubicBezTo>
                <a:cubicBezTo>
                  <a:pt x="121" y="12"/>
                  <a:pt x="119" y="12"/>
                  <a:pt x="121" y="12"/>
                </a:cubicBezTo>
                <a:cubicBezTo>
                  <a:pt x="141" y="11"/>
                  <a:pt x="164" y="10"/>
                  <a:pt x="181" y="10"/>
                </a:cubicBezTo>
                <a:cubicBezTo>
                  <a:pt x="183" y="10"/>
                  <a:pt x="187" y="9"/>
                  <a:pt x="190" y="9"/>
                </a:cubicBezTo>
                <a:cubicBezTo>
                  <a:pt x="191" y="9"/>
                  <a:pt x="192" y="9"/>
                  <a:pt x="194" y="9"/>
                </a:cubicBezTo>
                <a:cubicBezTo>
                  <a:pt x="193" y="9"/>
                  <a:pt x="192" y="9"/>
                  <a:pt x="192" y="9"/>
                </a:cubicBezTo>
                <a:cubicBezTo>
                  <a:pt x="173" y="9"/>
                  <a:pt x="158" y="9"/>
                  <a:pt x="138" y="10"/>
                </a:cubicBezTo>
                <a:cubicBezTo>
                  <a:pt x="130" y="9"/>
                  <a:pt x="130" y="9"/>
                  <a:pt x="130" y="9"/>
                </a:cubicBezTo>
                <a:cubicBezTo>
                  <a:pt x="124" y="10"/>
                  <a:pt x="114" y="10"/>
                  <a:pt x="106" y="10"/>
                </a:cubicBezTo>
                <a:cubicBezTo>
                  <a:pt x="104" y="10"/>
                  <a:pt x="105" y="10"/>
                  <a:pt x="104" y="10"/>
                </a:cubicBezTo>
                <a:cubicBezTo>
                  <a:pt x="85" y="11"/>
                  <a:pt x="68" y="12"/>
                  <a:pt x="51" y="13"/>
                </a:cubicBezTo>
                <a:cubicBezTo>
                  <a:pt x="66" y="12"/>
                  <a:pt x="81" y="11"/>
                  <a:pt x="94" y="11"/>
                </a:cubicBezTo>
                <a:cubicBezTo>
                  <a:pt x="96" y="10"/>
                  <a:pt x="97" y="10"/>
                  <a:pt x="98" y="10"/>
                </a:cubicBezTo>
                <a:cubicBezTo>
                  <a:pt x="143" y="8"/>
                  <a:pt x="143" y="8"/>
                  <a:pt x="143" y="8"/>
                </a:cubicBezTo>
                <a:cubicBezTo>
                  <a:pt x="145" y="8"/>
                  <a:pt x="145" y="8"/>
                  <a:pt x="139" y="8"/>
                </a:cubicBezTo>
                <a:cubicBezTo>
                  <a:pt x="141" y="8"/>
                  <a:pt x="142" y="8"/>
                  <a:pt x="144" y="8"/>
                </a:cubicBezTo>
                <a:cubicBezTo>
                  <a:pt x="144" y="8"/>
                  <a:pt x="144" y="8"/>
                  <a:pt x="143" y="8"/>
                </a:cubicBezTo>
                <a:cubicBezTo>
                  <a:pt x="160" y="7"/>
                  <a:pt x="160" y="7"/>
                  <a:pt x="160" y="7"/>
                </a:cubicBezTo>
                <a:cubicBezTo>
                  <a:pt x="161" y="7"/>
                  <a:pt x="162" y="7"/>
                  <a:pt x="161" y="7"/>
                </a:cubicBezTo>
                <a:cubicBezTo>
                  <a:pt x="142" y="7"/>
                  <a:pt x="142" y="7"/>
                  <a:pt x="142" y="7"/>
                </a:cubicBezTo>
                <a:cubicBezTo>
                  <a:pt x="139" y="7"/>
                  <a:pt x="136" y="8"/>
                  <a:pt x="133" y="8"/>
                </a:cubicBezTo>
                <a:cubicBezTo>
                  <a:pt x="132" y="8"/>
                  <a:pt x="132" y="8"/>
                  <a:pt x="130" y="8"/>
                </a:cubicBezTo>
                <a:cubicBezTo>
                  <a:pt x="124" y="8"/>
                  <a:pt x="124" y="8"/>
                  <a:pt x="124" y="8"/>
                </a:cubicBezTo>
                <a:cubicBezTo>
                  <a:pt x="119" y="8"/>
                  <a:pt x="119" y="8"/>
                  <a:pt x="119" y="8"/>
                </a:cubicBezTo>
                <a:cubicBezTo>
                  <a:pt x="112" y="8"/>
                  <a:pt x="104" y="9"/>
                  <a:pt x="96" y="9"/>
                </a:cubicBezTo>
                <a:cubicBezTo>
                  <a:pt x="90" y="10"/>
                  <a:pt x="84" y="10"/>
                  <a:pt x="78" y="10"/>
                </a:cubicBezTo>
                <a:cubicBezTo>
                  <a:pt x="80" y="10"/>
                  <a:pt x="85" y="10"/>
                  <a:pt x="90" y="9"/>
                </a:cubicBezTo>
                <a:cubicBezTo>
                  <a:pt x="105" y="9"/>
                  <a:pt x="122" y="7"/>
                  <a:pt x="135" y="7"/>
                </a:cubicBezTo>
                <a:cubicBezTo>
                  <a:pt x="136" y="7"/>
                  <a:pt x="134" y="7"/>
                  <a:pt x="132" y="7"/>
                </a:cubicBezTo>
                <a:cubicBezTo>
                  <a:pt x="122" y="7"/>
                  <a:pt x="122" y="7"/>
                  <a:pt x="122" y="7"/>
                </a:cubicBezTo>
                <a:cubicBezTo>
                  <a:pt x="120" y="7"/>
                  <a:pt x="123" y="7"/>
                  <a:pt x="121" y="7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8" y="9"/>
                  <a:pt x="90" y="8"/>
                </a:cubicBezTo>
                <a:cubicBezTo>
                  <a:pt x="89" y="8"/>
                  <a:pt x="88" y="8"/>
                  <a:pt x="87" y="8"/>
                </a:cubicBezTo>
                <a:cubicBezTo>
                  <a:pt x="84" y="9"/>
                  <a:pt x="87" y="8"/>
                  <a:pt x="86" y="9"/>
                </a:cubicBezTo>
                <a:cubicBezTo>
                  <a:pt x="85" y="8"/>
                  <a:pt x="81" y="9"/>
                  <a:pt x="79" y="9"/>
                </a:cubicBezTo>
                <a:cubicBezTo>
                  <a:pt x="66" y="10"/>
                  <a:pt x="55" y="10"/>
                  <a:pt x="41" y="11"/>
                </a:cubicBezTo>
                <a:cubicBezTo>
                  <a:pt x="50" y="10"/>
                  <a:pt x="63" y="10"/>
                  <a:pt x="76" y="9"/>
                </a:cubicBezTo>
                <a:cubicBezTo>
                  <a:pt x="79" y="9"/>
                  <a:pt x="76" y="9"/>
                  <a:pt x="77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91" y="8"/>
                  <a:pt x="93" y="8"/>
                  <a:pt x="96" y="8"/>
                </a:cubicBezTo>
                <a:cubicBezTo>
                  <a:pt x="110" y="7"/>
                  <a:pt x="110" y="7"/>
                  <a:pt x="110" y="7"/>
                </a:cubicBezTo>
                <a:cubicBezTo>
                  <a:pt x="114" y="7"/>
                  <a:pt x="117" y="6"/>
                  <a:pt x="122" y="6"/>
                </a:cubicBezTo>
                <a:cubicBezTo>
                  <a:pt x="124" y="6"/>
                  <a:pt x="123" y="6"/>
                  <a:pt x="126" y="6"/>
                </a:cubicBezTo>
                <a:cubicBezTo>
                  <a:pt x="127" y="6"/>
                  <a:pt x="123" y="6"/>
                  <a:pt x="125" y="5"/>
                </a:cubicBezTo>
                <a:cubicBezTo>
                  <a:pt x="128" y="5"/>
                  <a:pt x="125" y="6"/>
                  <a:pt x="127" y="5"/>
                </a:cubicBezTo>
                <a:cubicBezTo>
                  <a:pt x="130" y="5"/>
                  <a:pt x="131" y="5"/>
                  <a:pt x="132" y="5"/>
                </a:cubicBezTo>
                <a:cubicBezTo>
                  <a:pt x="138" y="5"/>
                  <a:pt x="144" y="5"/>
                  <a:pt x="151" y="4"/>
                </a:cubicBezTo>
                <a:cubicBezTo>
                  <a:pt x="153" y="4"/>
                  <a:pt x="148" y="4"/>
                  <a:pt x="150" y="4"/>
                </a:cubicBezTo>
                <a:cubicBezTo>
                  <a:pt x="153" y="4"/>
                  <a:pt x="162" y="4"/>
                  <a:pt x="164" y="3"/>
                </a:cubicBezTo>
                <a:cubicBezTo>
                  <a:pt x="171" y="3"/>
                  <a:pt x="175" y="3"/>
                  <a:pt x="184" y="3"/>
                </a:cubicBezTo>
                <a:cubicBezTo>
                  <a:pt x="186" y="3"/>
                  <a:pt x="184" y="3"/>
                  <a:pt x="185" y="3"/>
                </a:cubicBezTo>
                <a:cubicBezTo>
                  <a:pt x="190" y="2"/>
                  <a:pt x="193" y="3"/>
                  <a:pt x="199" y="2"/>
                </a:cubicBezTo>
                <a:cubicBezTo>
                  <a:pt x="202" y="2"/>
                  <a:pt x="209" y="2"/>
                  <a:pt x="213" y="2"/>
                </a:cubicBezTo>
                <a:cubicBezTo>
                  <a:pt x="214" y="2"/>
                  <a:pt x="210" y="2"/>
                  <a:pt x="207" y="2"/>
                </a:cubicBezTo>
                <a:cubicBezTo>
                  <a:pt x="209" y="2"/>
                  <a:pt x="214" y="2"/>
                  <a:pt x="216" y="2"/>
                </a:cubicBezTo>
                <a:cubicBezTo>
                  <a:pt x="232" y="1"/>
                  <a:pt x="245" y="1"/>
                  <a:pt x="264" y="1"/>
                </a:cubicBezTo>
                <a:cubicBezTo>
                  <a:pt x="267" y="1"/>
                  <a:pt x="268" y="1"/>
                  <a:pt x="270" y="1"/>
                </a:cubicBezTo>
                <a:cubicBezTo>
                  <a:pt x="271" y="1"/>
                  <a:pt x="271" y="1"/>
                  <a:pt x="270" y="1"/>
                </a:cubicBezTo>
                <a:cubicBezTo>
                  <a:pt x="281" y="1"/>
                  <a:pt x="304" y="3"/>
                  <a:pt x="310" y="3"/>
                </a:cubicBezTo>
                <a:cubicBezTo>
                  <a:pt x="313" y="3"/>
                  <a:pt x="309" y="3"/>
                  <a:pt x="311" y="3"/>
                </a:cubicBezTo>
                <a:cubicBezTo>
                  <a:pt x="315" y="4"/>
                  <a:pt x="321" y="5"/>
                  <a:pt x="324" y="5"/>
                </a:cubicBezTo>
                <a:cubicBezTo>
                  <a:pt x="327" y="5"/>
                  <a:pt x="329" y="6"/>
                  <a:pt x="332" y="7"/>
                </a:cubicBezTo>
                <a:cubicBezTo>
                  <a:pt x="335" y="8"/>
                  <a:pt x="338" y="9"/>
                  <a:pt x="341" y="11"/>
                </a:cubicBezTo>
                <a:cubicBezTo>
                  <a:pt x="341" y="12"/>
                  <a:pt x="342" y="12"/>
                  <a:pt x="342" y="13"/>
                </a:cubicBezTo>
                <a:cubicBezTo>
                  <a:pt x="343" y="13"/>
                  <a:pt x="343" y="13"/>
                  <a:pt x="343" y="13"/>
                </a:cubicBezTo>
                <a:cubicBezTo>
                  <a:pt x="343" y="14"/>
                  <a:pt x="343" y="14"/>
                  <a:pt x="343" y="14"/>
                </a:cubicBezTo>
                <a:cubicBezTo>
                  <a:pt x="344" y="15"/>
                  <a:pt x="344" y="16"/>
                  <a:pt x="344" y="16"/>
                </a:cubicBezTo>
                <a:cubicBezTo>
                  <a:pt x="345" y="18"/>
                  <a:pt x="345" y="19"/>
                  <a:pt x="346" y="20"/>
                </a:cubicBezTo>
                <a:cubicBezTo>
                  <a:pt x="346" y="23"/>
                  <a:pt x="347" y="25"/>
                  <a:pt x="347" y="27"/>
                </a:cubicBezTo>
                <a:cubicBezTo>
                  <a:pt x="348" y="30"/>
                  <a:pt x="348" y="33"/>
                  <a:pt x="348" y="34"/>
                </a:cubicBezTo>
                <a:cubicBezTo>
                  <a:pt x="349" y="38"/>
                  <a:pt x="349" y="46"/>
                  <a:pt x="349" y="52"/>
                </a:cubicBezTo>
                <a:cubicBezTo>
                  <a:pt x="351" y="85"/>
                  <a:pt x="351" y="118"/>
                  <a:pt x="350" y="152"/>
                </a:cubicBezTo>
                <a:close/>
                <a:moveTo>
                  <a:pt x="148" y="5"/>
                </a:moveTo>
                <a:cubicBezTo>
                  <a:pt x="143" y="5"/>
                  <a:pt x="141" y="5"/>
                  <a:pt x="135" y="5"/>
                </a:cubicBezTo>
                <a:cubicBezTo>
                  <a:pt x="133" y="6"/>
                  <a:pt x="132" y="6"/>
                  <a:pt x="128" y="6"/>
                </a:cubicBezTo>
                <a:cubicBezTo>
                  <a:pt x="128" y="6"/>
                  <a:pt x="119" y="6"/>
                  <a:pt x="120" y="7"/>
                </a:cubicBezTo>
                <a:cubicBezTo>
                  <a:pt x="124" y="7"/>
                  <a:pt x="127" y="7"/>
                  <a:pt x="129" y="7"/>
                </a:cubicBezTo>
                <a:cubicBezTo>
                  <a:pt x="131" y="6"/>
                  <a:pt x="129" y="6"/>
                  <a:pt x="130" y="6"/>
                </a:cubicBezTo>
                <a:cubicBezTo>
                  <a:pt x="135" y="6"/>
                  <a:pt x="143" y="6"/>
                  <a:pt x="149" y="5"/>
                </a:cubicBezTo>
                <a:cubicBezTo>
                  <a:pt x="149" y="5"/>
                  <a:pt x="147" y="5"/>
                  <a:pt x="148" y="5"/>
                </a:cubicBezTo>
                <a:close/>
                <a:moveTo>
                  <a:pt x="149" y="5"/>
                </a:moveTo>
                <a:cubicBezTo>
                  <a:pt x="150" y="5"/>
                  <a:pt x="150" y="5"/>
                  <a:pt x="150" y="5"/>
                </a:cubicBezTo>
                <a:cubicBezTo>
                  <a:pt x="154" y="5"/>
                  <a:pt x="151" y="5"/>
                  <a:pt x="149" y="5"/>
                </a:cubicBezTo>
                <a:close/>
                <a:moveTo>
                  <a:pt x="156" y="14"/>
                </a:moveTo>
                <a:cubicBezTo>
                  <a:pt x="156" y="14"/>
                  <a:pt x="156" y="14"/>
                  <a:pt x="156" y="14"/>
                </a:cubicBezTo>
                <a:cubicBezTo>
                  <a:pt x="156" y="14"/>
                  <a:pt x="156" y="14"/>
                  <a:pt x="156" y="14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latin typeface="Candy Round BTN" panose="020F0604020102040306" pitchFamily="34" charset="0"/>
              </a:rPr>
              <a:t>  </a:t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      Place </a:t>
            </a:r>
            <a:r>
              <a:rPr lang="en-GB" sz="2800" dirty="0" smtClean="0">
                <a:latin typeface="Candy Round BTN" panose="020F0604020102040306" pitchFamily="34" charset="0"/>
              </a:rPr>
              <a:t>double the number of bean bags in the </a:t>
            </a:r>
            <a:r>
              <a:rPr lang="en-GB" sz="2800" dirty="0" smtClean="0">
                <a:latin typeface="Candy Round BTN" panose="020F0604020102040306" pitchFamily="34" charset="0"/>
              </a:rPr>
              <a:t/>
            </a:r>
            <a:br>
              <a:rPr lang="en-GB" sz="2800" dirty="0" smtClean="0">
                <a:latin typeface="Candy Round BTN" panose="020F0604020102040306" pitchFamily="34" charset="0"/>
              </a:rPr>
            </a:br>
            <a:r>
              <a:rPr lang="en-GB" sz="2800" dirty="0" smtClean="0">
                <a:latin typeface="Candy Round BTN" panose="020F0604020102040306" pitchFamily="34" charset="0"/>
              </a:rPr>
              <a:t>second </a:t>
            </a:r>
            <a:r>
              <a:rPr lang="en-GB" sz="2800" dirty="0" smtClean="0">
                <a:latin typeface="Candy Round BTN" panose="020F0604020102040306" pitchFamily="34" charset="0"/>
              </a:rPr>
              <a:t>hoop.</a:t>
            </a:r>
            <a:endParaRPr lang="en-GB" sz="2800" dirty="0">
              <a:latin typeface="Candy Round BTN" panose="020F0604020102040306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50474" y="1128757"/>
            <a:ext cx="2504136" cy="258029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78924" y="1128757"/>
            <a:ext cx="2504136" cy="258029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10" y="1098799"/>
            <a:ext cx="79057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2567" y="6488668"/>
            <a:ext cx="708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www.cullyeducation.co.uk</a:t>
            </a:r>
            <a:endParaRPr lang="en-GB" dirty="0">
              <a:latin typeface="Candy Round BTN" panose="020F0604020102040306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397" y="6501107"/>
            <a:ext cx="473344" cy="22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698" y="1811464"/>
            <a:ext cx="790575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85" y="1637599"/>
            <a:ext cx="733425" cy="876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73" y="1792076"/>
            <a:ext cx="1181100" cy="942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103" y="2178944"/>
            <a:ext cx="1181100" cy="942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19" y="2178944"/>
            <a:ext cx="7334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8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30</Words>
  <Application>Microsoft Office PowerPoint</Application>
  <PresentationFormat>A4 Paper (210x297 mm)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Candy Round BTN</vt:lpstr>
      <vt:lpstr>Office Theme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double the number of bean bags in the  second hoop.</vt:lpstr>
      <vt:lpstr>         Place half the number of bean bags in the  second hoop.</vt:lpstr>
      <vt:lpstr>         Place half the number of bean bags in the  second hoop.</vt:lpstr>
      <vt:lpstr>         Place half the number of bean bags in the  second hoop.</vt:lpstr>
      <vt:lpstr>         Place half the number of bean bags in the  second hoop.</vt:lpstr>
      <vt:lpstr>         Place half the number of bean bags in the  second hoop.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Dwbl measured Teddies shadow, it was multilink long.</dc:title>
  <dc:creator>Rachel Cully</dc:creator>
  <cp:lastModifiedBy>Rachel Cully</cp:lastModifiedBy>
  <cp:revision>10</cp:revision>
  <dcterms:created xsi:type="dcterms:W3CDTF">2019-09-14T11:45:45Z</dcterms:created>
  <dcterms:modified xsi:type="dcterms:W3CDTF">2019-09-15T15:02:42Z</dcterms:modified>
</cp:coreProperties>
</file>