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D41-6A23-403C-A8E4-3CCA47FC1A69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5D-367A-4AE5-B502-14C65E0B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31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D41-6A23-403C-A8E4-3CCA47FC1A69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5D-367A-4AE5-B502-14C65E0B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5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D41-6A23-403C-A8E4-3CCA47FC1A69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5D-367A-4AE5-B502-14C65E0B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4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D41-6A23-403C-A8E4-3CCA47FC1A69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5D-367A-4AE5-B502-14C65E0B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8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D41-6A23-403C-A8E4-3CCA47FC1A69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5D-367A-4AE5-B502-14C65E0B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3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D41-6A23-403C-A8E4-3CCA47FC1A69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5D-367A-4AE5-B502-14C65E0B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7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D41-6A23-403C-A8E4-3CCA47FC1A69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5D-367A-4AE5-B502-14C65E0B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83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D41-6A23-403C-A8E4-3CCA47FC1A69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5D-367A-4AE5-B502-14C65E0B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61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D41-6A23-403C-A8E4-3CCA47FC1A69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5D-367A-4AE5-B502-14C65E0B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35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D41-6A23-403C-A8E4-3CCA47FC1A69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5D-367A-4AE5-B502-14C65E0B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17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D41-6A23-403C-A8E4-3CCA47FC1A69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535D-367A-4AE5-B502-14C65E0B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95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7AD41-6A23-403C-A8E4-3CCA47FC1A69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3535D-367A-4AE5-B502-14C65E0B1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8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7.JPG"/><Relationship Id="rId18" Type="http://schemas.openxmlformats.org/officeDocument/2006/relationships/slide" Target="slide7.xml"/><Relationship Id="rId26" Type="http://schemas.openxmlformats.org/officeDocument/2006/relationships/hyperlink" Target="http://www.cullyeducation.co.uk/" TargetMode="External"/><Relationship Id="rId3" Type="http://schemas.openxmlformats.org/officeDocument/2006/relationships/image" Target="../media/image2.JPG"/><Relationship Id="rId21" Type="http://schemas.openxmlformats.org/officeDocument/2006/relationships/image" Target="../media/image11.JPG"/><Relationship Id="rId7" Type="http://schemas.openxmlformats.org/officeDocument/2006/relationships/image" Target="../media/image4.JPG"/><Relationship Id="rId12" Type="http://schemas.openxmlformats.org/officeDocument/2006/relationships/slide" Target="slide13.xml"/><Relationship Id="rId17" Type="http://schemas.openxmlformats.org/officeDocument/2006/relationships/image" Target="../media/image9.JPG"/><Relationship Id="rId25" Type="http://schemas.openxmlformats.org/officeDocument/2006/relationships/image" Target="../media/image13.JPG"/><Relationship Id="rId2" Type="http://schemas.openxmlformats.org/officeDocument/2006/relationships/slide" Target="slide2.xml"/><Relationship Id="rId16" Type="http://schemas.openxmlformats.org/officeDocument/2006/relationships/slide" Target="slide6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.JPG"/><Relationship Id="rId24" Type="http://schemas.openxmlformats.org/officeDocument/2006/relationships/slide" Target="slide11.xml"/><Relationship Id="rId5" Type="http://schemas.openxmlformats.org/officeDocument/2006/relationships/image" Target="../media/image3.JPG"/><Relationship Id="rId15" Type="http://schemas.openxmlformats.org/officeDocument/2006/relationships/image" Target="../media/image8.JPG"/><Relationship Id="rId23" Type="http://schemas.openxmlformats.org/officeDocument/2006/relationships/image" Target="../media/image12.JPG"/><Relationship Id="rId28" Type="http://schemas.microsoft.com/office/2007/relationships/hdphoto" Target="../media/hdphoto1.wdp"/><Relationship Id="rId10" Type="http://schemas.openxmlformats.org/officeDocument/2006/relationships/slide" Target="slide12.xml"/><Relationship Id="rId19" Type="http://schemas.openxmlformats.org/officeDocument/2006/relationships/image" Target="../media/image10.JPG"/><Relationship Id="rId4" Type="http://schemas.openxmlformats.org/officeDocument/2006/relationships/slide" Target="slide3.xml"/><Relationship Id="rId9" Type="http://schemas.openxmlformats.org/officeDocument/2006/relationships/image" Target="../media/image5.JPG"/><Relationship Id="rId14" Type="http://schemas.openxmlformats.org/officeDocument/2006/relationships/slide" Target="slide5.xml"/><Relationship Id="rId22" Type="http://schemas.openxmlformats.org/officeDocument/2006/relationships/slide" Target="slide8.xml"/><Relationship Id="rId27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86" name="Picture 208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2" y="1786442"/>
            <a:ext cx="1447800" cy="1409700"/>
          </a:xfrm>
          <a:prstGeom prst="rect">
            <a:avLst/>
          </a:prstGeom>
        </p:spPr>
      </p:pic>
      <p:pic>
        <p:nvPicPr>
          <p:cNvPr id="2087" name="Picture 208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75" y="1748342"/>
            <a:ext cx="1466850" cy="1447800"/>
          </a:xfrm>
          <a:prstGeom prst="rect">
            <a:avLst/>
          </a:prstGeom>
        </p:spPr>
      </p:pic>
      <p:pic>
        <p:nvPicPr>
          <p:cNvPr id="2088" name="Picture 208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83" y="1781679"/>
            <a:ext cx="1495425" cy="1419225"/>
          </a:xfrm>
          <a:prstGeom prst="rect">
            <a:avLst/>
          </a:prstGeom>
        </p:spPr>
      </p:pic>
      <p:pic>
        <p:nvPicPr>
          <p:cNvPr id="2089" name="Picture 208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60" y="4227302"/>
            <a:ext cx="1447800" cy="1466850"/>
          </a:xfrm>
          <a:prstGeom prst="rect">
            <a:avLst/>
          </a:prstGeom>
        </p:spPr>
      </p:pic>
      <p:pic>
        <p:nvPicPr>
          <p:cNvPr id="2090" name="Picture 208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66" y="4201609"/>
            <a:ext cx="1467365" cy="1428750"/>
          </a:xfrm>
          <a:prstGeom prst="rect">
            <a:avLst/>
          </a:prstGeom>
        </p:spPr>
      </p:pic>
      <p:pic>
        <p:nvPicPr>
          <p:cNvPr id="2091" name="Picture 209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423" y="4244471"/>
            <a:ext cx="1476375" cy="1428750"/>
          </a:xfrm>
          <a:prstGeom prst="rect">
            <a:avLst/>
          </a:prstGeom>
        </p:spPr>
      </p:pic>
      <p:pic>
        <p:nvPicPr>
          <p:cNvPr id="2092" name="Picture 209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04" y="1781679"/>
            <a:ext cx="1438275" cy="1438275"/>
          </a:xfrm>
          <a:prstGeom prst="rect">
            <a:avLst/>
          </a:prstGeom>
        </p:spPr>
      </p:pic>
      <p:pic>
        <p:nvPicPr>
          <p:cNvPr id="2093" name="Picture 209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29" y="1776917"/>
            <a:ext cx="1438275" cy="1419225"/>
          </a:xfrm>
          <a:prstGeom prst="rect">
            <a:avLst/>
          </a:prstGeom>
        </p:spPr>
      </p:pic>
      <p:pic>
        <p:nvPicPr>
          <p:cNvPr id="2094" name="Picture 209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5" y="1785804"/>
            <a:ext cx="1466850" cy="1428750"/>
          </a:xfrm>
          <a:prstGeom prst="rect">
            <a:avLst/>
          </a:prstGeom>
        </p:spPr>
      </p:pic>
      <p:pic>
        <p:nvPicPr>
          <p:cNvPr id="2095" name="Picture 2094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27" y="4246352"/>
            <a:ext cx="1447800" cy="1447800"/>
          </a:xfrm>
          <a:prstGeom prst="rect">
            <a:avLst/>
          </a:prstGeom>
        </p:spPr>
      </p:pic>
      <p:pic>
        <p:nvPicPr>
          <p:cNvPr id="2096" name="Picture 209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9" y="4244471"/>
            <a:ext cx="1457325" cy="1419225"/>
          </a:xfrm>
          <a:prstGeom prst="rect">
            <a:avLst/>
          </a:prstGeom>
        </p:spPr>
      </p:pic>
      <p:pic>
        <p:nvPicPr>
          <p:cNvPr id="2097" name="Picture 2096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04" y="4201609"/>
            <a:ext cx="1447800" cy="1438275"/>
          </a:xfrm>
          <a:prstGeom prst="rect">
            <a:avLst/>
          </a:prstGeom>
        </p:spPr>
      </p:pic>
      <p:sp>
        <p:nvSpPr>
          <p:cNvPr id="2098" name="TextBox 2097"/>
          <p:cNvSpPr txBox="1"/>
          <p:nvPr/>
        </p:nvSpPr>
        <p:spPr>
          <a:xfrm>
            <a:off x="331304" y="145774"/>
            <a:ext cx="11688418" cy="1015663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C000"/>
                </a:solidFill>
                <a:latin typeface="Adamsky SF" pitchFamily="2" charset="0"/>
              </a:rPr>
              <a:t>The 12 </a:t>
            </a:r>
            <a:r>
              <a:rPr lang="en-GB" sz="6000" dirty="0" smtClean="0">
                <a:solidFill>
                  <a:srgbClr val="FFC000"/>
                </a:solidFill>
                <a:latin typeface="Adamsky SF" pitchFamily="2" charset="0"/>
              </a:rPr>
              <a:t>Scenes of </a:t>
            </a:r>
            <a:r>
              <a:rPr lang="en-GB" sz="6000" dirty="0" smtClean="0">
                <a:solidFill>
                  <a:srgbClr val="FFC000"/>
                </a:solidFill>
                <a:latin typeface="Adamsky SF" pitchFamily="2" charset="0"/>
              </a:rPr>
              <a:t>Christmas</a:t>
            </a:r>
            <a:endParaRPr lang="en-GB" sz="6000" dirty="0">
              <a:solidFill>
                <a:srgbClr val="FFC000"/>
              </a:solidFill>
              <a:latin typeface="Adamsky SF" pitchFamily="2" charset="0"/>
            </a:endParaRPr>
          </a:p>
        </p:txBody>
      </p:sp>
      <p:sp>
        <p:nvSpPr>
          <p:cNvPr id="2099" name="TextBox 2098"/>
          <p:cNvSpPr txBox="1"/>
          <p:nvPr/>
        </p:nvSpPr>
        <p:spPr>
          <a:xfrm>
            <a:off x="3233530" y="5989983"/>
            <a:ext cx="6255027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© 2016   </a:t>
            </a:r>
            <a:r>
              <a:rPr lang="en-GB" sz="2400" b="1" dirty="0" smtClean="0">
                <a:solidFill>
                  <a:srgbClr val="FFC000"/>
                </a:solidFill>
                <a:latin typeface="Andika New Basic" panose="02000000000000000000" pitchFamily="2" charset="0"/>
                <a:cs typeface="Andika New Basic" panose="02000000000000000000" pitchFamily="2" charset="0"/>
                <a:hlinkClick r:id="rId26"/>
              </a:rPr>
              <a:t>www.cullyeducation.co.uk</a:t>
            </a:r>
            <a:r>
              <a:rPr lang="en-GB" sz="2400" b="1" dirty="0" smtClean="0">
                <a:solidFill>
                  <a:srgbClr val="FFC000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    </a:t>
            </a:r>
            <a:endParaRPr lang="en-GB" sz="2400" b="1" dirty="0">
              <a:solidFill>
                <a:srgbClr val="FFC000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</p:txBody>
      </p:sp>
      <p:pic>
        <p:nvPicPr>
          <p:cNvPr id="2100" name="Picture 2099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9974" b="82299" l="0" r="100000">
                        <a14:foregroundMark x1="6481" y1="16777" x2="90578" y2="70542"/>
                        <a14:foregroundMark x1="96510" y1="20674" x2="5484" y2="71797"/>
                        <a14:foregroundMark x1="23280" y1="18032" x2="83649" y2="15456"/>
                        <a14:foregroundMark x1="21336" y1="73118" x2="86590" y2="71797"/>
                        <a14:foregroundMark x1="91525" y1="75760" x2="54935" y2="78402"/>
                        <a14:foregroundMark x1="13410" y1="40357" x2="61864" y2="67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27" y="5937288"/>
            <a:ext cx="775841" cy="5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1" y="717980"/>
            <a:ext cx="9413917" cy="5373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273639" y="172221"/>
            <a:ext cx="274534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damsky SF" pitchFamily="2" charset="0"/>
              </a:rPr>
              <a:t>12 Scenes of Christmas</a:t>
            </a:r>
            <a:endParaRPr lang="en-GB" dirty="0">
              <a:solidFill>
                <a:srgbClr val="FFC000"/>
              </a:solidFill>
              <a:latin typeface="Adamsk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4" y="811369"/>
            <a:ext cx="10868696" cy="5203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73639" y="172221"/>
            <a:ext cx="274534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damsky SF" pitchFamily="2" charset="0"/>
              </a:rPr>
              <a:t>12 Scenes of Christmas</a:t>
            </a:r>
            <a:endParaRPr lang="en-GB" dirty="0">
              <a:solidFill>
                <a:srgbClr val="FFC000"/>
              </a:solidFill>
              <a:latin typeface="Adamsk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19" y="843874"/>
            <a:ext cx="7407162" cy="4926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273639" y="172221"/>
            <a:ext cx="274534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damsky SF" pitchFamily="2" charset="0"/>
              </a:rPr>
              <a:t>12 Scenes of Christmas</a:t>
            </a:r>
            <a:endParaRPr lang="en-GB" dirty="0">
              <a:solidFill>
                <a:srgbClr val="FFC000"/>
              </a:solidFill>
              <a:latin typeface="Adamsk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62" y="874678"/>
            <a:ext cx="7875261" cy="4917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73639" y="172221"/>
            <a:ext cx="274534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damsky SF" pitchFamily="2" charset="0"/>
              </a:rPr>
              <a:t>12 Scenes of Christmas</a:t>
            </a:r>
            <a:endParaRPr lang="en-GB" dirty="0">
              <a:solidFill>
                <a:srgbClr val="FFC000"/>
              </a:solidFill>
              <a:latin typeface="Adamsk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0" y="845752"/>
            <a:ext cx="10310610" cy="5434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73639" y="172221"/>
            <a:ext cx="274534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damsky SF" pitchFamily="2" charset="0"/>
              </a:rPr>
              <a:t>12 Scenes of Christmas</a:t>
            </a:r>
            <a:endParaRPr lang="en-GB" dirty="0">
              <a:solidFill>
                <a:srgbClr val="FFC000"/>
              </a:solidFill>
              <a:latin typeface="Adamsk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71" y="365125"/>
            <a:ext cx="8356259" cy="6263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73639" y="172221"/>
            <a:ext cx="274534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damsky SF" pitchFamily="2" charset="0"/>
              </a:rPr>
              <a:t>12 Scenes of Christmas</a:t>
            </a:r>
            <a:endParaRPr lang="en-GB" dirty="0">
              <a:solidFill>
                <a:srgbClr val="FFC000"/>
              </a:solidFill>
              <a:latin typeface="Adamsk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4" y="734194"/>
            <a:ext cx="7868852" cy="5225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73639" y="172221"/>
            <a:ext cx="274534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damsky SF" pitchFamily="2" charset="0"/>
              </a:rPr>
              <a:t>12 Scenes of Christmas</a:t>
            </a:r>
            <a:endParaRPr lang="en-GB" dirty="0">
              <a:solidFill>
                <a:srgbClr val="FFC000"/>
              </a:solidFill>
              <a:latin typeface="Adamsk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4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7" y="631066"/>
            <a:ext cx="9298547" cy="5834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73639" y="172221"/>
            <a:ext cx="274534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damsky SF" pitchFamily="2" charset="0"/>
              </a:rPr>
              <a:t>12 Scenes of Christmas</a:t>
            </a:r>
            <a:endParaRPr lang="en-GB" dirty="0">
              <a:solidFill>
                <a:srgbClr val="FFC000"/>
              </a:solidFill>
              <a:latin typeface="Adamsk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1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63" y="365125"/>
            <a:ext cx="8484074" cy="5562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73639" y="172221"/>
            <a:ext cx="274534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damsky SF" pitchFamily="2" charset="0"/>
              </a:rPr>
              <a:t>12 Scenes of Christmas</a:t>
            </a:r>
            <a:endParaRPr lang="en-GB" dirty="0">
              <a:solidFill>
                <a:srgbClr val="FFC000"/>
              </a:solidFill>
              <a:latin typeface="Adamsk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3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49" y="861392"/>
            <a:ext cx="7910100" cy="527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73639" y="172221"/>
            <a:ext cx="274534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damsky SF" pitchFamily="2" charset="0"/>
              </a:rPr>
              <a:t>12 Scenes of Christmas</a:t>
            </a:r>
            <a:endParaRPr lang="en-GB" dirty="0">
              <a:solidFill>
                <a:srgbClr val="FFC000"/>
              </a:solidFill>
              <a:latin typeface="Adamsk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0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63" y="874643"/>
            <a:ext cx="7513250" cy="5302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73639" y="172221"/>
            <a:ext cx="274534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damsky SF" pitchFamily="2" charset="0"/>
              </a:rPr>
              <a:t>12 Scenes of Christmas</a:t>
            </a:r>
            <a:endParaRPr lang="en-GB" dirty="0">
              <a:solidFill>
                <a:srgbClr val="FFC000"/>
              </a:solidFill>
              <a:latin typeface="Adamsk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0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58" y="545428"/>
            <a:ext cx="10006884" cy="5739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73639" y="172221"/>
            <a:ext cx="274534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Adamsky SF" pitchFamily="2" charset="0"/>
              </a:rPr>
              <a:t>12 Scenes of Christmas</a:t>
            </a:r>
            <a:endParaRPr lang="en-GB" dirty="0">
              <a:solidFill>
                <a:srgbClr val="FFC000"/>
              </a:solidFill>
              <a:latin typeface="Adamsk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56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Adamsky SF</vt:lpstr>
      <vt:lpstr>Andika New Basic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Cully</dc:creator>
  <cp:lastModifiedBy>Rachel Cully</cp:lastModifiedBy>
  <cp:revision>12</cp:revision>
  <dcterms:created xsi:type="dcterms:W3CDTF">2016-12-01T11:56:52Z</dcterms:created>
  <dcterms:modified xsi:type="dcterms:W3CDTF">2016-12-01T15:33:14Z</dcterms:modified>
</cp:coreProperties>
</file>