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120" autoAdjust="0"/>
  </p:normalViewPr>
  <p:slideViewPr>
    <p:cSldViewPr snapToGrid="0">
      <p:cViewPr varScale="1">
        <p:scale>
          <a:sx n="59" d="100"/>
          <a:sy n="59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00618-A59B-4124-AA88-795825916CAB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4CB7F-3C5E-4045-B724-5C56BB4E8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6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0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98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72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262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21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866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69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07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42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7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3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5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35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0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95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9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0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177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55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85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8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2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6157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557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68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24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95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6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9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0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2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B7F-3C5E-4045-B724-5C56BB4E84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7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5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0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3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2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64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4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7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0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1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6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67255-A96A-4DE0-89B1-62358EC8283C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FC47B-9436-4D11-8782-E62FE23E7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49800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124200"/>
            <a:ext cx="4565374" cy="3258561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/>
            <a:endParaRPr lang="en-GB" sz="2800" dirty="0" smtClean="0">
              <a:solidFill>
                <a:schemeClr val="tx1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pPr algn="ctr"/>
            <a:r>
              <a:rPr lang="en-GB" sz="2600" b="1" dirty="0" smtClean="0">
                <a:solidFill>
                  <a:srgbClr val="0070C0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www.cullyeducation.co.uk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61" b="89841" l="0" r="100000">
                        <a14:foregroundMark x1="3003" y1="17928" x2="98048" y2="19721"/>
                        <a14:foregroundMark x1="2402" y1="66135" x2="60961" y2="66135"/>
                        <a14:foregroundMark x1="56006" y1="66135" x2="72673" y2="84462"/>
                        <a14:foregroundMark x1="74024" y1="81673" x2="99399" y2="51594"/>
                        <a14:foregroundMark x1="5105" y1="63546" x2="99399" y2="37849"/>
                        <a14:foregroundMark x1="3754" y1="20518" x2="78078" y2="70717"/>
                        <a14:foregroundMark x1="65766" y1="70717" x2="98799" y2="23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32" y="3386454"/>
            <a:ext cx="2766394" cy="2086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  <p:pic>
        <p:nvPicPr>
          <p:cNvPr id="13" name="Sunny Day-SoundBible.com-20642226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18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67214 0.00347 " pathEditMode="relative" rAng="0" ptsTypes="AA">
                                      <p:cBhvr>
                                        <p:cTn id="2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16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67214 -0.00255 " pathEditMode="relative" rAng="0" ptsTypes="AA">
                                      <p:cBhvr>
                                        <p:cTn id="23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-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2431 L 0.69974 -0.02431 " pathEditMode="relative" rAng="0" ptsTypes="AA">
                                      <p:cBhvr>
                                        <p:cTn id="2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3" animBg="1"/>
      <p:bldP spid="6" grpId="4" animBg="1"/>
      <p:bldP spid="6" grpId="5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94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36007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3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9203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2865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9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9203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2865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him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5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9203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2865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5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272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41051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house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1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272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41051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love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1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3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4770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6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3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4770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once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9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3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4770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our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1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3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4770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pull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49800" y="-1284588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565374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be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5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67214 -0.0051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-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67787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3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4770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push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0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3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4770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3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4770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says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6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27203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8105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school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8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9337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36388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so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3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4403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8961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some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8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4403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3914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there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3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4403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3914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1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4403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3914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tree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6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4403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3914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today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49800" y="-1284588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565374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by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8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67787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3478" y="-1322688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45801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was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8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29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63911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67787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040" y="-1059922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93071"/>
            <a:ext cx="1047781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Wednesday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4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29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63911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were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4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67787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29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63911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where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6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67787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29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563911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your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6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67787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3677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99141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come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7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67787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3677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499141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could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8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67787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94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36007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7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79553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63058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friend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1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67213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94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36007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full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1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94028" y="-1225851"/>
            <a:ext cx="8245337" cy="618400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190182" y="3533544"/>
            <a:ext cx="3600768" cy="2849217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dirty="0" smtClean="0">
                <a:solidFill>
                  <a:schemeClr val="tx1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has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2624" y="6332583"/>
            <a:ext cx="27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2016 Cully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67214 0.00139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7786 -0.00579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210</Words>
  <Application>Microsoft Office PowerPoint</Application>
  <PresentationFormat>Widescreen</PresentationFormat>
  <Paragraphs>108</Paragraphs>
  <Slides>35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Andika New Basic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Cully</dc:creator>
  <cp:lastModifiedBy>Rachel Cully</cp:lastModifiedBy>
  <cp:revision>26</cp:revision>
  <dcterms:created xsi:type="dcterms:W3CDTF">2016-07-26T16:31:29Z</dcterms:created>
  <dcterms:modified xsi:type="dcterms:W3CDTF">2016-07-28T09:12:15Z</dcterms:modified>
</cp:coreProperties>
</file>